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111" r:id="rId2"/>
    <p:sldId id="1117" r:id="rId3"/>
    <p:sldId id="1121" r:id="rId4"/>
    <p:sldId id="1110" r:id="rId5"/>
    <p:sldId id="1113" r:id="rId6"/>
    <p:sldId id="1116" r:id="rId7"/>
    <p:sldId id="1118" r:id="rId8"/>
    <p:sldId id="1122" r:id="rId9"/>
    <p:sldId id="1119" r:id="rId10"/>
    <p:sldId id="1123" r:id="rId11"/>
    <p:sldId id="1120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我找到了活水江河 這泉源 永遠都不枯竭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spc="-150" dirty="0">
                <a:effectLst/>
                <a:latin typeface="+mn-ea"/>
                <a:ea typeface="+mn-ea"/>
              </a:rPr>
              <a:t>敞開天上的門 從天將下</a:t>
            </a:r>
            <a:r>
              <a:rPr lang="zh-TW" altLang="en-US" sz="3600" spc="-150" dirty="0">
                <a:latin typeface="+mn-ea"/>
                <a:ea typeface="+mn-ea"/>
              </a:rPr>
              <a:t> </a:t>
            </a:r>
            <a:r>
              <a:rPr lang="zh-TW" altLang="en-US" sz="3600" i="0" spc="-150" dirty="0">
                <a:effectLst/>
                <a:latin typeface="+mn-ea"/>
                <a:ea typeface="+mn-ea"/>
              </a:rPr>
              <a:t>這恩典 永遠不會短缺</a:t>
            </a:r>
            <a:endParaRPr lang="zh-TW" altLang="zh-TW" sz="3600" spc="-15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FF5C-E1D5-BB34-5555-A7DC35991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AD4C6C-0847-74D1-4C4B-DFB9B2F0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Dance </a:t>
            </a:r>
            <a:r>
              <a:rPr lang="en-US" altLang="zh-TW" sz="3600" dirty="0" err="1">
                <a:latin typeface="+mj-ea"/>
              </a:rPr>
              <a:t>Dance,Dance</a:t>
            </a:r>
            <a:r>
              <a:rPr lang="en-US" altLang="zh-TW" sz="3600" dirty="0">
                <a:latin typeface="+mj-ea"/>
              </a:rPr>
              <a:t> Everybody</a:t>
            </a:r>
            <a:br>
              <a:rPr lang="en-US" altLang="zh-TW" sz="3600" dirty="0">
                <a:latin typeface="+mj-ea"/>
              </a:rPr>
            </a:b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37F60C-7685-1B8F-C9A1-63B9A07B1C8A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985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We‘re </a:t>
            </a:r>
            <a:r>
              <a:rPr lang="en-US" altLang="zh-TW" sz="3600" dirty="0" err="1">
                <a:latin typeface="+mj-ea"/>
              </a:rPr>
              <a:t>gonna</a:t>
            </a:r>
            <a:r>
              <a:rPr lang="en-US" altLang="zh-TW" sz="3600" dirty="0">
                <a:latin typeface="+mj-ea"/>
              </a:rPr>
              <a:t> Shout </a:t>
            </a:r>
            <a:r>
              <a:rPr lang="en-US" altLang="zh-TW" sz="3600" dirty="0" err="1">
                <a:latin typeface="+mj-ea"/>
              </a:rPr>
              <a:t>Shout</a:t>
            </a:r>
            <a:r>
              <a:rPr lang="zh-TW" altLang="en-US" sz="3600" dirty="0">
                <a:latin typeface="+mj-ea"/>
              </a:rPr>
              <a:t> </a:t>
            </a:r>
            <a:r>
              <a:rPr lang="en-US" altLang="zh-TW" sz="3600" dirty="0">
                <a:latin typeface="+mj-ea"/>
              </a:rPr>
              <a:t>Shout Shout in the river</a:t>
            </a:r>
            <a:r>
              <a:rPr lang="zh-TW" altLang="en-US" sz="3600" dirty="0">
                <a:latin typeface="+mj-ea"/>
              </a:rPr>
              <a:t> </a:t>
            </a:r>
            <a:r>
              <a:rPr lang="en-US" altLang="zh-TW" sz="3600" dirty="0">
                <a:latin typeface="+mj-ea"/>
              </a:rPr>
              <a:t>Shout </a:t>
            </a:r>
            <a:r>
              <a:rPr lang="en-US" altLang="zh-TW" sz="3600" dirty="0" err="1">
                <a:latin typeface="+mj-ea"/>
              </a:rPr>
              <a:t>Shout,Shout</a:t>
            </a:r>
            <a:r>
              <a:rPr lang="en-US" altLang="zh-TW" sz="3600" dirty="0">
                <a:latin typeface="+mj-ea"/>
              </a:rPr>
              <a:t> Shout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079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2.</a:t>
            </a:r>
            <a:r>
              <a:rPr lang="zh-TW" altLang="en-US" sz="3600" dirty="0"/>
              <a:t>挑旺內心被祢吸引 像攪動一口深水井</a:t>
            </a:r>
            <a:br>
              <a:rPr lang="zh-TW" altLang="en-US" sz="3600" dirty="0"/>
            </a:br>
            <a:r>
              <a:rPr lang="zh-TW" altLang="en-US" sz="3600" dirty="0"/>
              <a:t>我們跳舞在聖靈裡 自由的運行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516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0FBD-3D6D-A373-CD6F-C2DC431D9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67BA355-FB17-A7AF-1D64-187D5B21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挑旺內心被祢吸引 像攪動一口深水井</a:t>
            </a:r>
            <a:br>
              <a:rPr lang="zh-TW" altLang="en-US" sz="3600" dirty="0"/>
            </a:br>
            <a:r>
              <a:rPr lang="zh-TW" altLang="en-US" sz="3600" dirty="0"/>
              <a:t>我們跳躍在聖靈裡 更深的經歷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8FF670-A2F9-2E38-0AB3-6EDE988C2E65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39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來呼求 更深的呼</a:t>
            </a:r>
            <a:r>
              <a:rPr lang="zh-TW" altLang="en-US" sz="3600" dirty="0">
                <a:latin typeface="+mj-ea"/>
              </a:rPr>
              <a:t>求</a:t>
            </a:r>
            <a:r>
              <a:rPr lang="en-US" altLang="zh-TW" sz="3600" dirty="0">
                <a:latin typeface="+mj-ea"/>
              </a:rPr>
              <a:t>(X2)</a:t>
            </a:r>
            <a:br>
              <a:rPr lang="zh-TW" altLang="en-US" sz="3600" dirty="0"/>
            </a:br>
            <a:r>
              <a:rPr lang="zh-TW" altLang="en-US" sz="3600" dirty="0"/>
              <a:t>我們呼求 更深的呼求 主耶穌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§</a:t>
            </a:r>
            <a:r>
              <a:rPr lang="en-US" altLang="zh-TW" sz="3600" dirty="0">
                <a:latin typeface="+mj-ea"/>
              </a:rPr>
              <a:t>1.</a:t>
            </a:r>
            <a:r>
              <a:rPr lang="zh-TW" altLang="en-US" sz="3600" dirty="0"/>
              <a:t>祢呼召我們 更深的進入 聖靈河流裡</a:t>
            </a:r>
            <a:br>
              <a:rPr lang="en-US" altLang="zh-TW" sz="3600" dirty="0"/>
            </a:br>
            <a:r>
              <a:rPr lang="zh-TW" altLang="en-US" sz="3600" dirty="0"/>
              <a:t>讓我們走進 聖靈水流裡 緊緊跟隨祢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§2.</a:t>
            </a:r>
            <a:r>
              <a:rPr lang="zh-TW" altLang="en-US" sz="3600" dirty="0">
                <a:latin typeface="+mj-ea"/>
              </a:rPr>
              <a:t>若</a:t>
            </a:r>
            <a:r>
              <a:rPr lang="zh-TW" altLang="en-US" sz="3600" dirty="0"/>
              <a:t>是祂往左邊走 我們就往左邊走</a:t>
            </a:r>
            <a:br>
              <a:rPr lang="zh-TW" altLang="en-US" sz="3600" dirty="0"/>
            </a:br>
            <a:r>
              <a:rPr lang="zh-TW" altLang="en-US" sz="3600" dirty="0"/>
              <a:t>若是祂往右邊走 我們就往右邊走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54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We're </a:t>
            </a:r>
            <a:r>
              <a:rPr lang="en-US" altLang="zh-TW" sz="3600" dirty="0" err="1">
                <a:latin typeface="+mj-ea"/>
              </a:rPr>
              <a:t>gonna</a:t>
            </a:r>
            <a:r>
              <a:rPr lang="en-US" altLang="zh-TW" sz="3600" dirty="0">
                <a:latin typeface="+mj-ea"/>
              </a:rPr>
              <a:t> Jump </a:t>
            </a:r>
            <a:r>
              <a:rPr lang="en-US" altLang="zh-TW" sz="3600" dirty="0" err="1">
                <a:latin typeface="+mj-ea"/>
              </a:rPr>
              <a:t>Jump</a:t>
            </a:r>
            <a:br>
              <a:rPr lang="en-US" altLang="zh-TW" sz="3600" dirty="0">
                <a:latin typeface="+mj-ea"/>
              </a:rPr>
            </a:br>
            <a:r>
              <a:rPr lang="en-US" altLang="zh-TW" sz="3600" dirty="0" err="1">
                <a:latin typeface="+mj-ea"/>
              </a:rPr>
              <a:t>Jump</a:t>
            </a:r>
            <a:r>
              <a:rPr lang="en-US" altLang="zh-TW" sz="3600" dirty="0">
                <a:latin typeface="+mj-ea"/>
              </a:rPr>
              <a:t> Jump in the river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15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E88D-A20F-797D-D711-88C9E0D27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A0B382-7A7E-F40F-8423-2E7B73A5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Jump </a:t>
            </a:r>
            <a:r>
              <a:rPr lang="en-US" altLang="zh-TW" sz="3600" dirty="0" err="1">
                <a:latin typeface="+mj-ea"/>
              </a:rPr>
              <a:t>Jump,Jump</a:t>
            </a:r>
            <a:r>
              <a:rPr lang="en-US" altLang="zh-TW" sz="3600" dirty="0">
                <a:latin typeface="+mj-ea"/>
              </a:rPr>
              <a:t> Everybody</a:t>
            </a:r>
            <a:br>
              <a:rPr lang="en-US" altLang="zh-TW" sz="3600" dirty="0">
                <a:latin typeface="+mj-ea"/>
              </a:rPr>
            </a:b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BBEB24-1EC0-7708-A1D9-743771E47ED4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92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We're </a:t>
            </a:r>
            <a:r>
              <a:rPr lang="en-US" altLang="zh-TW" sz="3600" dirty="0" err="1">
                <a:latin typeface="+mj-ea"/>
              </a:rPr>
              <a:t>gonna</a:t>
            </a:r>
            <a:r>
              <a:rPr lang="en-US" altLang="zh-TW" sz="3600" dirty="0">
                <a:latin typeface="+mj-ea"/>
              </a:rPr>
              <a:t> Dance </a:t>
            </a:r>
            <a:r>
              <a:rPr lang="en-US" altLang="zh-TW" sz="3600" dirty="0" err="1">
                <a:latin typeface="+mj-ea"/>
              </a:rPr>
              <a:t>Dance</a:t>
            </a:r>
            <a:br>
              <a:rPr lang="en-US" altLang="zh-TW" sz="3600" dirty="0">
                <a:latin typeface="+mj-ea"/>
              </a:rPr>
            </a:br>
            <a:r>
              <a:rPr lang="en-US" altLang="zh-TW" sz="3600" dirty="0" err="1">
                <a:latin typeface="+mj-ea"/>
              </a:rPr>
              <a:t>Dance</a:t>
            </a:r>
            <a:r>
              <a:rPr lang="en-US" altLang="zh-TW" sz="3600" dirty="0">
                <a:latin typeface="+mj-ea"/>
              </a:rPr>
              <a:t> Dance in the river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1224-</a:t>
            </a:r>
            <a:r>
              <a:rPr lang="zh-TW" altLang="en-US" sz="1400" b="1" dirty="0">
                <a:latin typeface="+mj-ea"/>
                <a:ea typeface="+mj-ea"/>
              </a:rPr>
              <a:t>更深呼求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734872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749</TotalTime>
  <Words>284</Words>
  <Application>Microsoft Office PowerPoint</Application>
  <PresentationFormat>如螢幕大小 (16:9)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Times New Roman</vt:lpstr>
      <vt:lpstr>敬拜</vt:lpstr>
      <vt:lpstr>1.我找到了活水江河 這泉源 永遠都不枯竭 敞開天上的門 從天將下 這恩典 永遠不會短缺</vt:lpstr>
      <vt:lpstr>2.挑旺內心被祢吸引 像攪動一口深水井 我們跳舞在聖靈裡 自由的運行</vt:lpstr>
      <vt:lpstr>挑旺內心被祢吸引 像攪動一口深水井 我們跳躍在聖靈裡 更深的經歷</vt:lpstr>
      <vt:lpstr>※來呼求 更深的呼求(X2) 我們呼求 更深的呼求 主耶穌</vt:lpstr>
      <vt:lpstr>§1.祢呼召我們 更深的進入 聖靈河流裡 讓我們走進 聖靈水流裡 緊緊跟隨祢</vt:lpstr>
      <vt:lpstr>§2.若是祂往左邊走 我們就往左邊走 若是祂往右邊走 我們就往右邊走</vt:lpstr>
      <vt:lpstr>We're gonna Jump Jump Jump Jump in the river</vt:lpstr>
      <vt:lpstr>Jump Jump,Jump Everybody </vt:lpstr>
      <vt:lpstr>We're gonna Dance Dance Dance Dance in the river</vt:lpstr>
      <vt:lpstr>Dance Dance,Dance Everybody </vt:lpstr>
      <vt:lpstr>We‘re gonna Shout Shout Shout Shout in the river Shout Shout,Shout Shout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231</cp:revision>
  <dcterms:created xsi:type="dcterms:W3CDTF">2020-03-03T07:14:47Z</dcterms:created>
  <dcterms:modified xsi:type="dcterms:W3CDTF">2025-01-04T06:37:12Z</dcterms:modified>
</cp:coreProperties>
</file>