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111" r:id="rId2"/>
    <p:sldId id="1118" r:id="rId3"/>
    <p:sldId id="1110" r:id="rId4"/>
    <p:sldId id="1119" r:id="rId5"/>
    <p:sldId id="1113" r:id="rId6"/>
    <p:sldId id="1120" r:id="rId7"/>
    <p:sldId id="1116" r:id="rId8"/>
    <p:sldId id="1117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站在破口中 為這世代呼求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流淚如何 傾心如水 祈求不疲倦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1225-</a:t>
            </a:r>
            <a:r>
              <a:rPr lang="zh-TW" altLang="en-US" sz="1400" b="1" dirty="0">
                <a:latin typeface="+mj-ea"/>
                <a:ea typeface="+mj-ea"/>
              </a:rPr>
              <a:t>禱告的大軍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7FACD-7E75-E497-732A-202C3031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8C48843-1128-7F90-AD34-685376B8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我們的呼求 要震動這世代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靠著聖靈 禱告的火 來焚燒我們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6C16AE6-EBB9-75E4-737E-FB7DF3674E1A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1225-</a:t>
            </a:r>
            <a:r>
              <a:rPr lang="zh-TW" altLang="en-US" sz="1400" b="1" dirty="0">
                <a:latin typeface="+mj-ea"/>
                <a:ea typeface="+mj-ea"/>
              </a:rPr>
              <a:t>禱告的大軍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39847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※1.</a:t>
            </a:r>
            <a:r>
              <a:rPr lang="zh-TW" altLang="en-US" sz="3600" dirty="0"/>
              <a:t>願你興起禱告的大軍</a:t>
            </a:r>
            <a:br>
              <a:rPr lang="en-US" altLang="zh-TW" sz="3600" dirty="0"/>
            </a:br>
            <a:r>
              <a:rPr lang="zh-TW" altLang="en-US" sz="3600" dirty="0"/>
              <a:t>按著你心意舉手代求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1225-</a:t>
            </a:r>
            <a:r>
              <a:rPr lang="zh-TW" altLang="en-US" sz="1400" b="1" dirty="0">
                <a:latin typeface="+mj-ea"/>
                <a:ea typeface="+mj-ea"/>
              </a:rPr>
              <a:t>禱告的大軍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3729D-7475-E1A1-C8D8-DF154D374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B62BB54-3C8A-CD38-B61C-0209D149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站在你的應許中</a:t>
            </a:r>
            <a:br>
              <a:rPr lang="en-US" altLang="zh-TW" sz="3600" dirty="0"/>
            </a:br>
            <a:r>
              <a:rPr lang="zh-TW" altLang="en-US" sz="3600" dirty="0"/>
              <a:t>宣告你國度降臨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1E4236-73A4-98C7-526D-61B394EEC19E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1225-</a:t>
            </a:r>
            <a:r>
              <a:rPr lang="zh-TW" altLang="en-US" sz="1400" b="1" dirty="0">
                <a:latin typeface="+mj-ea"/>
                <a:ea typeface="+mj-ea"/>
              </a:rPr>
              <a:t>禱告的大軍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01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※2.</a:t>
            </a:r>
            <a:r>
              <a:rPr lang="zh-TW" altLang="en-US" sz="3600" dirty="0"/>
              <a:t>願你興起守望的大軍</a:t>
            </a:r>
            <a:br>
              <a:rPr lang="en-US" altLang="zh-TW" sz="3600" dirty="0"/>
            </a:br>
            <a:r>
              <a:rPr lang="zh-TW" altLang="en-US" sz="3600" dirty="0"/>
              <a:t>帶著信心堅定抵擋仇敵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1225-</a:t>
            </a:r>
            <a:r>
              <a:rPr lang="zh-TW" altLang="en-US" sz="1400" b="1" dirty="0">
                <a:latin typeface="+mj-ea"/>
                <a:ea typeface="+mj-ea"/>
              </a:rPr>
              <a:t>禱告的大軍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8FCBF-3C97-CD71-70BE-56C13F9E4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2308782-E0A2-A349-AC3B-4C0009587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用你的話語爭戰</a:t>
            </a:r>
            <a:br>
              <a:rPr lang="en-US" altLang="zh-TW" sz="3600" dirty="0"/>
            </a:br>
            <a:r>
              <a:rPr lang="zh-TW" altLang="en-US" sz="3600" dirty="0"/>
              <a:t>宣告你國度降臨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533FEBE-0156-361C-D50B-F84628D37709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1225-</a:t>
            </a:r>
            <a:r>
              <a:rPr lang="zh-TW" altLang="en-US" sz="1400" b="1" dirty="0">
                <a:latin typeface="+mj-ea"/>
                <a:ea typeface="+mj-ea"/>
              </a:rPr>
              <a:t>禱告的大軍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91875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§</a:t>
            </a:r>
            <a:r>
              <a:rPr lang="zh-TW" altLang="en-US" sz="3600" dirty="0">
                <a:latin typeface="+mj-ea"/>
              </a:rPr>
              <a:t>大聲呼求 永不放棄 清晨夜晚 徹夜守望 </a:t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向你求耶利米的心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1225-</a:t>
            </a:r>
            <a:r>
              <a:rPr lang="zh-TW" altLang="en-US" sz="1400" b="1" dirty="0">
                <a:latin typeface="+mj-ea"/>
                <a:ea typeface="+mj-ea"/>
              </a:rPr>
              <a:t>禱告的大軍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15416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+mj-ea"/>
              </a:rPr>
              <a:t>大聲呼求 </a:t>
            </a:r>
            <a:r>
              <a:rPr lang="zh-TW" altLang="en-US" sz="3600">
                <a:latin typeface="+mj-ea"/>
              </a:rPr>
              <a:t>永不放棄</a:t>
            </a:r>
            <a:r>
              <a:rPr lang="zh-TW" altLang="en-US" sz="3600" dirty="0">
                <a:latin typeface="+mj-ea"/>
              </a:rPr>
              <a:t> </a:t>
            </a:r>
            <a:r>
              <a:rPr lang="zh-TW" altLang="en-US" sz="3600">
                <a:latin typeface="+mj-ea"/>
              </a:rPr>
              <a:t>清晨</a:t>
            </a:r>
            <a:r>
              <a:rPr lang="zh-TW" altLang="en-US" sz="3600" dirty="0">
                <a:latin typeface="+mj-ea"/>
              </a:rPr>
              <a:t>夜晚 徹夜守望</a:t>
            </a:r>
            <a:br>
              <a:rPr lang="en-US" altLang="zh-TW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將你心意釋放這世代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1225-</a:t>
            </a:r>
            <a:r>
              <a:rPr lang="zh-TW" altLang="en-US" sz="1400" b="1" dirty="0">
                <a:latin typeface="+mj-ea"/>
                <a:ea typeface="+mj-ea"/>
              </a:rPr>
              <a:t>禱告的大軍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508733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763</TotalTime>
  <Words>206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站在破口中 為這世代呼求 流淚如何 傾心如水 祈求不疲倦</vt:lpstr>
      <vt:lpstr>我們的呼求 要震動這世代 靠著聖靈 禱告的火 來焚燒我們</vt:lpstr>
      <vt:lpstr>※1.願你興起禱告的大軍 按著你心意舉手代求</vt:lpstr>
      <vt:lpstr>站在你的應許中 宣告你國度降臨</vt:lpstr>
      <vt:lpstr>※2.願你興起守望的大軍 帶著信心堅定抵擋仇敵</vt:lpstr>
      <vt:lpstr>用你的話語爭戰 宣告你國度降臨</vt:lpstr>
      <vt:lpstr>§大聲呼求 永不放棄 清晨夜晚 徹夜守望  向你求耶利米的心</vt:lpstr>
      <vt:lpstr>大聲呼求 永不放棄 清晨夜晚 徹夜守望 將你心意釋放這世代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232</cp:revision>
  <dcterms:created xsi:type="dcterms:W3CDTF">2020-03-03T07:14:47Z</dcterms:created>
  <dcterms:modified xsi:type="dcterms:W3CDTF">2025-01-04T06:32:10Z</dcterms:modified>
</cp:coreProperties>
</file>