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11" r:id="rId2"/>
    <p:sldId id="1114" r:id="rId3"/>
    <p:sldId id="1110" r:id="rId4"/>
    <p:sldId id="1113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獻上我的心給你 獻上我所有為你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只願討你喜悅 明白你旨意 哦主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1226-</a:t>
            </a:r>
            <a:r>
              <a:rPr lang="zh-TW" altLang="en-US" sz="1400" b="1" dirty="0">
                <a:latin typeface="+mj-ea"/>
                <a:ea typeface="+mj-ea"/>
              </a:rPr>
              <a:t>單單敬拜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C93DB-3119-828E-55DC-04759929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AC79C05-9EA0-9089-8455-85FDAAF0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獻上我的心給你 獻上我所有為你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只願討你喜悅 明白你旨意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7C47B4-9F39-E0B1-D6B7-A69351108627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1226-</a:t>
            </a:r>
            <a:r>
              <a:rPr lang="zh-TW" altLang="en-US" sz="1400" b="1" dirty="0">
                <a:latin typeface="+mj-ea"/>
                <a:ea typeface="+mj-ea"/>
              </a:rPr>
              <a:t>單單敬拜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271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我敬拜你 用全心全意全人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我敬拜你 超越所有的一切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1226-</a:t>
            </a:r>
            <a:r>
              <a:rPr lang="zh-TW" altLang="en-US" sz="1400" b="1" dirty="0">
                <a:latin typeface="+mj-ea"/>
                <a:ea typeface="+mj-ea"/>
              </a:rPr>
              <a:t>單單敬拜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j-ea"/>
              </a:rPr>
              <a:t>我敬拜你 因你是我的唯一</a:t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用全心全意 獻上我所有 單單就是來愛你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1226-</a:t>
            </a:r>
            <a:r>
              <a:rPr lang="zh-TW" altLang="en-US" sz="1400" b="1" dirty="0">
                <a:latin typeface="+mj-ea"/>
                <a:ea typeface="+mj-ea"/>
              </a:rPr>
              <a:t>單單敬拜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785</TotalTime>
  <Words>125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獻上我的心給你 獻上我所有為你 只願討你喜悅 明白你旨意 哦主</vt:lpstr>
      <vt:lpstr>獻上我的心給你 獻上我所有為你 只願討你喜悅 明白你旨意</vt:lpstr>
      <vt:lpstr>※我敬拜你 用全心全意全人 我敬拜你 超越所有的一切</vt:lpstr>
      <vt:lpstr>我敬拜你 因你是我的唯一 用全心全意 獻上我所有 單單就是來愛你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233</cp:revision>
  <dcterms:created xsi:type="dcterms:W3CDTF">2020-03-03T07:14:47Z</dcterms:created>
  <dcterms:modified xsi:type="dcterms:W3CDTF">2025-01-04T06:28:15Z</dcterms:modified>
</cp:coreProperties>
</file>