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11" r:id="rId2"/>
    <p:sldId id="1115" r:id="rId3"/>
    <p:sldId id="1114" r:id="rId4"/>
    <p:sldId id="1110" r:id="rId5"/>
    <p:sldId id="1113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天父 我呼求你 來恢復我們的心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讓為父的心意 轉向他們所愛的兒女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1227-</a:t>
            </a:r>
            <a:r>
              <a:rPr lang="zh-TW" altLang="en-US" sz="1400" b="1" dirty="0">
                <a:latin typeface="+mj-ea"/>
                <a:ea typeface="+mj-ea"/>
              </a:rPr>
              <a:t>我深渴望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56CEE-E9BB-6F21-463B-7889D6531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9BCDF1E-2E10-C7E4-02A5-9D1690DF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吸引這個世代 感受你的同在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來醫治恢復我們 開啟你的兒女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4F4A3D-8BF0-5990-7212-1A25DE89C9B6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1227-</a:t>
            </a:r>
            <a:r>
              <a:rPr lang="zh-TW" altLang="en-US" sz="1400" b="1" dirty="0">
                <a:latin typeface="+mj-ea"/>
                <a:ea typeface="+mj-ea"/>
              </a:rPr>
              <a:t>我深渴望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240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來經歷你的大愛 祢的愛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1227-</a:t>
            </a:r>
            <a:r>
              <a:rPr lang="zh-TW" altLang="en-US" sz="1400" b="1" dirty="0">
                <a:latin typeface="+mj-ea"/>
                <a:ea typeface="+mj-ea"/>
              </a:rPr>
              <a:t>我深渴望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417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※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我的心 何等渴望 祢恢復這 屬於你的世代</a:t>
            </a:r>
            <a:b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願你國度 完全彰顯 在這地 就如同在天上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1227-</a:t>
            </a:r>
            <a:r>
              <a:rPr lang="zh-TW" altLang="en-US" sz="1400" b="1" dirty="0">
                <a:latin typeface="+mj-ea"/>
                <a:ea typeface="+mj-ea"/>
              </a:rPr>
              <a:t>我深渴望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j-ea"/>
              </a:rPr>
              <a:t>§</a:t>
            </a:r>
            <a:r>
              <a:rPr lang="zh-TW" altLang="en-US" sz="3600" dirty="0">
                <a:latin typeface="+mj-ea"/>
              </a:rPr>
              <a:t>求你來恢復醫治這地</a:t>
            </a:r>
            <a:br>
              <a:rPr lang="zh-TW" altLang="en-US" sz="3600" dirty="0">
                <a:latin typeface="+mj-ea"/>
              </a:rPr>
            </a:br>
            <a:r>
              <a:rPr lang="zh-TW" altLang="en-US" sz="3600" dirty="0">
                <a:latin typeface="+mj-ea"/>
              </a:rPr>
              <a:t>垂聽我的禱告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1227-</a:t>
            </a:r>
            <a:r>
              <a:rPr lang="zh-TW" altLang="en-US" sz="1400" b="1" dirty="0">
                <a:latin typeface="+mj-ea"/>
                <a:ea typeface="+mj-ea"/>
              </a:rPr>
              <a:t>我深渴望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862855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790</TotalTime>
  <Words>138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1.天父 我呼求你 來恢復我們的心 讓為父的心意 轉向他們所愛的兒女</vt:lpstr>
      <vt:lpstr>2.吸引這個世代 感受你的同在 來醫治恢復我們 開啟你的兒女</vt:lpstr>
      <vt:lpstr>來經歷你的大愛 祢的愛</vt:lpstr>
      <vt:lpstr>※我的心 何等渴望 祢恢復這 屬於你的世代 願你國度 完全彰顯 在這地 就如同在天上</vt:lpstr>
      <vt:lpstr>§求你來恢復醫治這地 垂聽我的禱告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235</cp:revision>
  <dcterms:created xsi:type="dcterms:W3CDTF">2020-03-03T07:14:47Z</dcterms:created>
  <dcterms:modified xsi:type="dcterms:W3CDTF">2025-01-04T06:26:32Z</dcterms:modified>
</cp:coreProperties>
</file>