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1" r:id="rId2"/>
    <p:sldId id="1114" r:id="rId3"/>
    <p:sldId id="1110" r:id="rId4"/>
    <p:sldId id="1115" r:id="rId5"/>
    <p:sldId id="1113" r:id="rId6"/>
    <p:sldId id="111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聖靈啊 求你來 我軟弱你明白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我無言你歎息 親自為我代求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你鑒察我的心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使我走在屬神旨意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你醫治我的靈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使我生命再次絢麗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啊 我心不住讚美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啊 我靈不住稱謝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0B311-61DA-C9DF-7BB2-CF8377F0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E3D89C7-210D-B8E7-F776-0934878F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一宿雖有哭泣 早晨必歡呼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主的恩典是一生之久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FEC28B-4A9A-D403-83C1-137258FABA57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13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啊 我心不住讚美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啊 我靈不住稱謝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  <a:p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852B1-774D-4C3E-1DCB-ECD415ED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928ABA-BCB5-4986-A612-0392B912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一宿雖有哭泣 早晨必歡呼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主的恩典乃是一生之久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C89C18-AB25-A4DB-E181-62849B3C925C}"/>
              </a:ext>
            </a:extLst>
          </p:cNvPr>
          <p:cNvSpPr txBox="1"/>
          <p:nvPr/>
        </p:nvSpPr>
        <p:spPr>
          <a:xfrm>
            <a:off x="107504" y="4784253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1228-</a:t>
            </a:r>
            <a:r>
              <a:rPr lang="zh-TW" altLang="en-US" sz="1400" b="1" dirty="0">
                <a:latin typeface="+mj-ea"/>
                <a:ea typeface="+mj-ea"/>
              </a:rPr>
              <a:t>主的恩典乃是一生之久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  <a:p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202940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794</TotalTime>
  <Words>184</Words>
  <Application>Microsoft Office PowerPoint</Application>
  <PresentationFormat>如螢幕大小 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聖靈啊 求你來 我軟弱你明白 我無言你歎息 親自為我代求</vt:lpstr>
      <vt:lpstr>你鑒察我的心 使我走在屬神旨意 你醫治我的靈 使我生命再次絢麗</vt:lpstr>
      <vt:lpstr>※啊 我心不住讚美 啊 我靈不住稱謝</vt:lpstr>
      <vt:lpstr>一宿雖有哭泣 早晨必歡呼 主的恩典是一生之久</vt:lpstr>
      <vt:lpstr>啊 我心不住讚美 啊 我靈不住稱謝</vt:lpstr>
      <vt:lpstr>一宿雖有哭泣 早晨必歡呼 主的恩典乃是一生之久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236</cp:revision>
  <dcterms:created xsi:type="dcterms:W3CDTF">2020-03-03T07:14:47Z</dcterms:created>
  <dcterms:modified xsi:type="dcterms:W3CDTF">2025-01-04T06:24:52Z</dcterms:modified>
</cp:coreProperties>
</file>