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11" r:id="rId2"/>
    <p:sldId id="2927" r:id="rId3"/>
    <p:sldId id="2923" r:id="rId4"/>
    <p:sldId id="2928" r:id="rId5"/>
    <p:sldId id="2924" r:id="rId6"/>
    <p:sldId id="2929" r:id="rId7"/>
  </p:sldIdLst>
  <p:sldSz cx="9144000" cy="5143500" type="screen16x9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B1B02"/>
    <a:srgbClr val="161C0B"/>
    <a:srgbClr val="15091E"/>
    <a:srgbClr val="280000"/>
    <a:srgbClr val="000B21"/>
    <a:srgbClr val="001133"/>
    <a:srgbClr val="FFFFB9"/>
    <a:srgbClr val="001238"/>
    <a:srgbClr val="001339"/>
    <a:srgbClr val="000D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4" autoAdjust="0"/>
    <p:restoredTop sz="86393" autoAdjust="0"/>
  </p:normalViewPr>
  <p:slideViewPr>
    <p:cSldViewPr>
      <p:cViewPr varScale="1">
        <p:scale>
          <a:sx n="114" d="100"/>
          <a:sy n="114" d="100"/>
        </p:scale>
        <p:origin x="18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5EA1E-5CE8-4579-9E68-575B7B9C3780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B035C-93A7-4A8D-8750-46152CF60D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642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3E21-53D2-4758-A0BB-AF83892A843B}" type="datetimeFigureOut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6D4B1-BFB5-4021-A628-63708D87C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04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6D4B1-BFB5-4021-A628-63708D87CA0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60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6D4B1-BFB5-4021-A628-63708D87CA0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368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6D4B1-BFB5-4021-A628-63708D87CA0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019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6D4B1-BFB5-4021-A628-63708D87CA0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239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6D4B1-BFB5-4021-A628-63708D87CA0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837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6D4B1-BFB5-4021-A628-63708D87CA0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87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0E8C-3133-4578-AD38-1A9971EB1C8B}" type="datetime1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1E7C-29BC-4C07-AFC6-798AC3B654EC}" type="datetime1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AE8E-147F-43CA-BC9E-8E36082ACDDD}" type="datetime1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91A4-B0CF-4C22-B6C5-EC5F4C5D1150}" type="datetime1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BA3A-61C1-45F9-A147-35CAF4A799D5}" type="datetime1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A81-7213-4359-9909-77A2764E9E1B}" type="datetime1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53F4-81FA-4F9C-98D2-02D0A11A6695}" type="datetime1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91F9-4D1C-4E2C-A685-C00397CA6146}" type="datetime1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1DB8-4601-45B7-ACDA-81EA34B350D1}" type="datetime1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48BA-AC73-44E0-B963-DFB1AFAEF5BF}" type="datetime1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64AD-59AA-41FE-BC3D-D22AE4FBB2C9}" type="datetime1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7FF2F-0D1B-4F9B-9BD6-F1F87D87C41D}" type="datetime1">
              <a:rPr lang="zh-TW" altLang="en-US" smtClean="0"/>
              <a:t>2024/5/28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95486"/>
            <a:ext cx="9144000" cy="1296144"/>
          </a:xfrm>
        </p:spPr>
        <p:txBody>
          <a:bodyPr vert="horz" lIns="72044" tIns="36022" rIns="72044" bIns="36022" rtlCol="0">
            <a:noAutofit/>
          </a:bodyPr>
          <a:lstStyle/>
          <a:p>
            <a:pPr marL="0" indent="0" algn="ctr">
              <a:lnSpc>
                <a:spcPts val="4400"/>
              </a:lnSpc>
              <a:spcBef>
                <a:spcPts val="0"/>
              </a:spcBef>
              <a:buNone/>
            </a:pPr>
            <a:r>
              <a:rPr lang="zh-TW" altLang="en-US" sz="3600" b="1" spc="-16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願祢的話成就在我身上</a:t>
            </a:r>
            <a:r>
              <a:rPr lang="en-US" altLang="zh-TW" sz="3600" b="1" spc="-16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b="1" spc="-16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我願順服仰望</a:t>
            </a:r>
          </a:p>
          <a:p>
            <a:pPr marL="0" indent="0" algn="ctr">
              <a:lnSpc>
                <a:spcPts val="4400"/>
              </a:lnSpc>
              <a:spcBef>
                <a:spcPts val="0"/>
              </a:spcBef>
              <a:buNone/>
            </a:pPr>
            <a:r>
              <a:rPr lang="zh-TW" altLang="en-US" sz="3600" b="1" spc="-16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願祢的話成就在我身上</a:t>
            </a:r>
            <a:r>
              <a:rPr lang="en-US" altLang="zh-TW" sz="3600" b="1" spc="-16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b="1" spc="-16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因祢是我的王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2915816" y="4755029"/>
            <a:ext cx="2133600" cy="273844"/>
          </a:xfrm>
        </p:spPr>
        <p:txBody>
          <a:bodyPr/>
          <a:lstStyle/>
          <a:p>
            <a:fld id="{92F911DE-FBCF-4443-A696-95B24965D794}" type="slidenum">
              <a:rPr lang="zh-TW" altLang="en-US" sz="2000" smtClean="0"/>
              <a:pPr/>
              <a:t>1</a:t>
            </a:fld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82E6EA-4549-0C41-B78C-1F4E2A2C4834}"/>
              </a:ext>
            </a:extLst>
          </p:cNvPr>
          <p:cNvSpPr/>
          <p:nvPr/>
        </p:nvSpPr>
        <p:spPr>
          <a:xfrm>
            <a:off x="251520" y="4567208"/>
            <a:ext cx="8892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1229 </a:t>
            </a:r>
            <a:r>
              <a:rPr lang="zh-TW" altLang="en-US" sz="2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願祢的話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965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3478"/>
            <a:ext cx="9144000" cy="1152128"/>
          </a:xfrm>
        </p:spPr>
        <p:txBody>
          <a:bodyPr vert="horz" lIns="72044" tIns="36022" rIns="72044" bIns="36022" rtlCol="0">
            <a:noAutofit/>
          </a:bodyPr>
          <a:lstStyle/>
          <a:p>
            <a:pPr marL="0" indent="0" algn="ctr">
              <a:lnSpc>
                <a:spcPts val="4400"/>
              </a:lnSpc>
              <a:spcBef>
                <a:spcPts val="0"/>
              </a:spcBef>
              <a:buNone/>
            </a:pPr>
            <a:r>
              <a:rPr lang="en-US" altLang="zh-TW" sz="3600" b="1" spc="-16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3600" b="1" spc="-16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願祢的靈 照祢應許 降臨在這裡</a:t>
            </a:r>
            <a:r>
              <a:rPr lang="en-US" altLang="zh-TW" sz="3600" b="1" spc="-16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 algn="ctr">
              <a:lnSpc>
                <a:spcPts val="4400"/>
              </a:lnSpc>
              <a:spcBef>
                <a:spcPts val="0"/>
              </a:spcBef>
              <a:buNone/>
            </a:pPr>
            <a:r>
              <a:rPr lang="zh-TW" altLang="en-US" sz="3600" b="1" spc="-16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至高者的能力復庇這地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2915816" y="4755029"/>
            <a:ext cx="2133600" cy="273844"/>
          </a:xfrm>
        </p:spPr>
        <p:txBody>
          <a:bodyPr/>
          <a:lstStyle/>
          <a:p>
            <a:fld id="{92F911DE-FBCF-4443-A696-95B24965D794}" type="slidenum">
              <a:rPr lang="zh-TW" altLang="en-US" sz="2000" smtClean="0"/>
              <a:pPr/>
              <a:t>2</a:t>
            </a:fld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82E6EA-4549-0C41-B78C-1F4E2A2C4834}"/>
              </a:ext>
            </a:extLst>
          </p:cNvPr>
          <p:cNvSpPr/>
          <p:nvPr/>
        </p:nvSpPr>
        <p:spPr>
          <a:xfrm>
            <a:off x="251520" y="4567208"/>
            <a:ext cx="8892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1229 </a:t>
            </a:r>
            <a:r>
              <a:rPr lang="zh-TW" altLang="en-US" sz="2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願祢的話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874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3478"/>
            <a:ext cx="9144000" cy="1296144"/>
          </a:xfrm>
        </p:spPr>
        <p:txBody>
          <a:bodyPr vert="horz" lIns="72044" tIns="36022" rIns="72044" bIns="36022" rtlCol="0">
            <a:noAutofit/>
          </a:bodyPr>
          <a:lstStyle/>
          <a:p>
            <a:pPr marL="0" indent="0" algn="ctr">
              <a:lnSpc>
                <a:spcPts val="4400"/>
              </a:lnSpc>
              <a:spcBef>
                <a:spcPts val="0"/>
              </a:spcBef>
              <a:buNone/>
            </a:pPr>
            <a:r>
              <a:rPr lang="zh-TW" altLang="en-US" sz="3600" b="1" spc="-16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我深相信 祢的話語滿有能力</a:t>
            </a:r>
          </a:p>
          <a:p>
            <a:pPr marL="0" indent="0" algn="ctr">
              <a:lnSpc>
                <a:spcPts val="4400"/>
              </a:lnSpc>
              <a:spcBef>
                <a:spcPts val="0"/>
              </a:spcBef>
              <a:buNone/>
            </a:pPr>
            <a:r>
              <a:rPr lang="zh-TW" altLang="en-US" sz="3600" b="1" spc="-16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我願意 降服祢 照祢的話而行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2915816" y="4755029"/>
            <a:ext cx="2133600" cy="273844"/>
          </a:xfrm>
        </p:spPr>
        <p:txBody>
          <a:bodyPr/>
          <a:lstStyle/>
          <a:p>
            <a:fld id="{92F911DE-FBCF-4443-A696-95B24965D794}" type="slidenum">
              <a:rPr lang="zh-TW" altLang="en-US" sz="2000" smtClean="0"/>
              <a:pPr/>
              <a:t>3</a:t>
            </a:fld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82E6EA-4549-0C41-B78C-1F4E2A2C4834}"/>
              </a:ext>
            </a:extLst>
          </p:cNvPr>
          <p:cNvSpPr/>
          <p:nvPr/>
        </p:nvSpPr>
        <p:spPr>
          <a:xfrm>
            <a:off x="251520" y="4567208"/>
            <a:ext cx="8892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1229 </a:t>
            </a:r>
            <a:r>
              <a:rPr lang="zh-TW" altLang="en-US" sz="2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願祢的話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979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4615"/>
            <a:ext cx="9144000" cy="1222999"/>
          </a:xfrm>
        </p:spPr>
        <p:txBody>
          <a:bodyPr vert="horz" lIns="72044" tIns="36022" rIns="72044" bIns="36022" rtlCol="0">
            <a:noAutofit/>
          </a:bodyPr>
          <a:lstStyle/>
          <a:p>
            <a:pPr marL="0" indent="0" algn="ctr">
              <a:lnSpc>
                <a:spcPts val="4400"/>
              </a:lnSpc>
              <a:spcBef>
                <a:spcPts val="0"/>
              </a:spcBef>
              <a:buNone/>
            </a:pPr>
            <a:r>
              <a:rPr lang="en-US" altLang="zh-TW" sz="3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§</a:t>
            </a:r>
            <a:r>
              <a:rPr lang="zh-TW" altLang="en-US" sz="3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使我因祢的話語</a:t>
            </a:r>
            <a:r>
              <a:rPr lang="en-US" altLang="zh-TW" sz="3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成為蒙恩的兒女</a:t>
            </a:r>
            <a:endParaRPr lang="en-US" altLang="zh-TW" sz="36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lnSpc>
                <a:spcPts val="4400"/>
              </a:lnSpc>
              <a:spcBef>
                <a:spcPts val="0"/>
              </a:spcBef>
              <a:buNone/>
            </a:pPr>
            <a:r>
              <a:rPr lang="en-US" altLang="zh-TW" sz="3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因祢的靈與我同行</a:t>
            </a:r>
            <a:endParaRPr lang="en-US" altLang="zh-TW" sz="36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2915816" y="4755029"/>
            <a:ext cx="2133600" cy="273844"/>
          </a:xfrm>
        </p:spPr>
        <p:txBody>
          <a:bodyPr/>
          <a:lstStyle/>
          <a:p>
            <a:fld id="{92F911DE-FBCF-4443-A696-95B24965D794}" type="slidenum">
              <a:rPr lang="zh-TW" altLang="en-US" sz="2000" smtClean="0"/>
              <a:pPr/>
              <a:t>4</a:t>
            </a:fld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82E6EA-4549-0C41-B78C-1F4E2A2C4834}"/>
              </a:ext>
            </a:extLst>
          </p:cNvPr>
          <p:cNvSpPr/>
          <p:nvPr/>
        </p:nvSpPr>
        <p:spPr>
          <a:xfrm>
            <a:off x="251520" y="4567208"/>
            <a:ext cx="8892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1229 </a:t>
            </a:r>
            <a:r>
              <a:rPr lang="zh-TW" altLang="en-US" sz="2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願祢的話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2915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23478"/>
            <a:ext cx="9036496" cy="1512168"/>
          </a:xfrm>
        </p:spPr>
        <p:txBody>
          <a:bodyPr vert="horz" lIns="72044" tIns="36022" rIns="72044" bIns="36022" rtlCol="0">
            <a:noAutofit/>
          </a:bodyPr>
          <a:lstStyle/>
          <a:p>
            <a:pPr marL="0" indent="0" algn="ctr">
              <a:lnSpc>
                <a:spcPts val="4500"/>
              </a:lnSpc>
              <a:spcBef>
                <a:spcPts val="0"/>
              </a:spcBef>
              <a:buNone/>
            </a:pPr>
            <a:r>
              <a:rPr lang="zh-TW" altLang="en-US" sz="3600" b="1" spc="-16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我願意 降服祢</a:t>
            </a:r>
            <a:endParaRPr lang="en-US" altLang="zh-TW" sz="3600" b="1" spc="-160" baseline="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lnSpc>
                <a:spcPts val="4500"/>
              </a:lnSpc>
              <a:spcBef>
                <a:spcPts val="0"/>
              </a:spcBef>
              <a:buNone/>
            </a:pPr>
            <a:r>
              <a:rPr lang="en-US" altLang="zh-TW" sz="3600" b="1" spc="-16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(E) </a:t>
            </a:r>
            <a:r>
              <a:rPr lang="zh-TW" altLang="en-US" sz="3600" b="1" spc="-16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照祢的話而行</a:t>
            </a:r>
            <a:r>
              <a:rPr lang="en-US" altLang="zh-TW" sz="3600" b="1" spc="-16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2915816" y="4755029"/>
            <a:ext cx="2133600" cy="273844"/>
          </a:xfrm>
        </p:spPr>
        <p:txBody>
          <a:bodyPr/>
          <a:lstStyle/>
          <a:p>
            <a:fld id="{92F911DE-FBCF-4443-A696-95B24965D794}" type="slidenum">
              <a:rPr lang="zh-TW" altLang="en-US" sz="2000" smtClean="0"/>
              <a:pPr/>
              <a:t>5</a:t>
            </a:fld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82E6EA-4549-0C41-B78C-1F4E2A2C4834}"/>
              </a:ext>
            </a:extLst>
          </p:cNvPr>
          <p:cNvSpPr/>
          <p:nvPr/>
        </p:nvSpPr>
        <p:spPr>
          <a:xfrm>
            <a:off x="251520" y="4567208"/>
            <a:ext cx="8892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1229 </a:t>
            </a:r>
            <a:r>
              <a:rPr lang="zh-TW" altLang="en-US" sz="2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願祢的話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018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24615"/>
            <a:ext cx="9144000" cy="574927"/>
          </a:xfrm>
        </p:spPr>
        <p:txBody>
          <a:bodyPr vert="horz" lIns="72044" tIns="36022" rIns="72044" bIns="36022" rtlCol="0">
            <a:noAutofit/>
          </a:bodyPr>
          <a:lstStyle/>
          <a:p>
            <a:pPr marL="0" indent="0" algn="ctr">
              <a:lnSpc>
                <a:spcPts val="4400"/>
              </a:lnSpc>
              <a:spcBef>
                <a:spcPts val="0"/>
              </a:spcBef>
              <a:buNone/>
            </a:pPr>
            <a:r>
              <a:rPr lang="zh-TW" altLang="en-US" sz="3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祢話語的能力</a:t>
            </a:r>
            <a:r>
              <a:rPr lang="en-US" altLang="zh-TW" sz="3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如今充滿在我心</a:t>
            </a:r>
            <a:r>
              <a:rPr lang="en-US" altLang="zh-TW" sz="3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使我心得堅立</a:t>
            </a:r>
            <a:endParaRPr lang="en-US" altLang="zh-TW" sz="36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2915816" y="4755029"/>
            <a:ext cx="2133600" cy="273844"/>
          </a:xfrm>
        </p:spPr>
        <p:txBody>
          <a:bodyPr/>
          <a:lstStyle/>
          <a:p>
            <a:fld id="{92F911DE-FBCF-4443-A696-95B24965D794}" type="slidenum">
              <a:rPr lang="zh-TW" altLang="en-US" sz="2000" smtClean="0"/>
              <a:pPr/>
              <a:t>6</a:t>
            </a:fld>
            <a:endParaRPr lang="zh-TW" altLang="en-US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482E6EA-4549-0C41-B78C-1F4E2A2C4834}"/>
              </a:ext>
            </a:extLst>
          </p:cNvPr>
          <p:cNvSpPr/>
          <p:nvPr/>
        </p:nvSpPr>
        <p:spPr>
          <a:xfrm>
            <a:off x="251520" y="4567208"/>
            <a:ext cx="88924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1229 </a:t>
            </a:r>
            <a:r>
              <a:rPr lang="zh-TW" altLang="en-US" sz="2400" b="1" dirty="0">
                <a:solidFill>
                  <a:srgbClr val="FFFF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願祢的話</a:t>
            </a:r>
            <a:endParaRPr lang="zh-TW" altLang="en-US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574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6360</TotalTime>
  <Words>151</Words>
  <Application>Microsoft Macintosh PowerPoint</Application>
  <PresentationFormat>如螢幕大小 (16:9)</PresentationFormat>
  <Paragraphs>29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微軟正黑體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subject/>
  <dc:creator>FA01-9020057</dc:creator>
  <cp:keywords/>
  <dc:description/>
  <cp:lastModifiedBy>Joseph Liu</cp:lastModifiedBy>
  <cp:revision>514</cp:revision>
  <cp:lastPrinted>2019-09-04T04:50:06Z</cp:lastPrinted>
  <dcterms:created xsi:type="dcterms:W3CDTF">2016-04-01T10:17:16Z</dcterms:created>
  <dcterms:modified xsi:type="dcterms:W3CDTF">2024-05-28T14:57:41Z</dcterms:modified>
  <cp:category/>
</cp:coreProperties>
</file>