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111" r:id="rId2"/>
    <p:sldId id="1114" r:id="rId3"/>
    <p:sldId id="1117" r:id="rId4"/>
    <p:sldId id="1110" r:id="rId5"/>
    <p:sldId id="1113" r:id="rId6"/>
    <p:sldId id="1115" r:id="rId7"/>
    <p:sldId id="1116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我禱告等候 禱告等候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我渴望你榮耀降臨</a:t>
            </a:r>
            <a:r>
              <a:rPr lang="en-US" altLang="zh-TW" sz="3600" i="0" dirty="0">
                <a:effectLst/>
                <a:latin typeface="+mn-ea"/>
                <a:ea typeface="+mn-ea"/>
              </a:rPr>
              <a:t>(X2)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1230-</a:t>
            </a:r>
            <a:r>
              <a:rPr lang="zh-TW" altLang="en-US" sz="1400" b="1" dirty="0">
                <a:latin typeface="+mj-ea"/>
                <a:ea typeface="+mj-ea"/>
              </a:rPr>
              <a:t>天開了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彰顯你同在 伸出你的手</a:t>
            </a:r>
            <a:br>
              <a:rPr lang="en-US" altLang="zh-TW" sz="3600" dirty="0"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觸摸我們 醫治這地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1230-</a:t>
            </a:r>
            <a:r>
              <a:rPr lang="zh-TW" altLang="en-US" sz="1400" b="1" dirty="0">
                <a:latin typeface="+mj-ea"/>
                <a:ea typeface="+mj-ea"/>
              </a:rPr>
              <a:t>天開了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23BAE-5BC7-5DE8-8CB0-55B78101D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4C08190-A8C7-B724-820B-DC2AB04A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彰顯你同在 紀念你百姓</a:t>
            </a:r>
            <a:br>
              <a:rPr lang="en-US" altLang="zh-TW" sz="3600" dirty="0"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恩待憐憫 拯救萬邦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CD1B54-62BF-3E24-324B-0986F91A53C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1230-</a:t>
            </a:r>
            <a:r>
              <a:rPr lang="zh-TW" altLang="en-US" sz="1400" b="1" dirty="0">
                <a:latin typeface="+mj-ea"/>
                <a:ea typeface="+mj-ea"/>
              </a:rPr>
              <a:t>天開了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288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我們看見天開了 神榮光照耀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你國度降臨 你旨意成全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1230-</a:t>
            </a:r>
            <a:r>
              <a:rPr lang="zh-TW" altLang="en-US" sz="1400" b="1" dirty="0">
                <a:latin typeface="+mj-ea"/>
                <a:ea typeface="+mj-ea"/>
              </a:rPr>
              <a:t>天開了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j-ea"/>
              </a:rPr>
              <a:t>我們看見天開了 神榮光照耀</a:t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聖靈江河 從天澆灌 燃燒我熱情為耶穌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1230-</a:t>
            </a:r>
            <a:r>
              <a:rPr lang="zh-TW" altLang="en-US" sz="1400" b="1" dirty="0">
                <a:latin typeface="+mj-ea"/>
                <a:ea typeface="+mj-ea"/>
              </a:rPr>
              <a:t>天開了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2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§</a:t>
            </a:r>
            <a:r>
              <a:rPr lang="zh-TW" altLang="en-US" sz="3600" dirty="0">
                <a:latin typeface="+mj-ea"/>
              </a:rPr>
              <a:t>聖靈火燃燒 煉淨我的生命</a:t>
            </a:r>
            <a:br>
              <a:rPr lang="zh-TW" altLang="en-US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從罪中得釋放 能自由地飛翔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1230-</a:t>
            </a:r>
            <a:r>
              <a:rPr lang="zh-TW" altLang="en-US" sz="1400" b="1" dirty="0">
                <a:latin typeface="+mj-ea"/>
                <a:ea typeface="+mj-ea"/>
              </a:rPr>
              <a:t>天開了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47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18855-4491-5149-92D3-4A81B7C3A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211EEAE-61F3-9AFF-9F4C-2E5B0393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j-ea"/>
              </a:rPr>
              <a:t>聖靈火燃燒 醫治恩膏湧流</a:t>
            </a:r>
            <a:br>
              <a:rPr lang="zh-TW" altLang="en-US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使我們得完全 進入神的禧年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1ED0FC-858D-8DBB-AEE9-8F015C8D52A2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1230-</a:t>
            </a:r>
            <a:r>
              <a:rPr lang="zh-TW" altLang="en-US" sz="1400" b="1" dirty="0">
                <a:latin typeface="+mj-ea"/>
                <a:ea typeface="+mj-ea"/>
              </a:rPr>
              <a:t>天開了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987086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802</TotalTime>
  <Words>181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1.我禱告等候 禱告等候 我渴望你榮耀降臨(X2)</vt:lpstr>
      <vt:lpstr>2.彰顯你同在 伸出你的手 觸摸我們 醫治這地</vt:lpstr>
      <vt:lpstr>彰顯你同在 紀念你百姓 恩待憐憫 拯救萬邦</vt:lpstr>
      <vt:lpstr>※我們看見天開了 神榮光照耀 你國度降臨 你旨意成全</vt:lpstr>
      <vt:lpstr>我們看見天開了 神榮光照耀 聖靈江河 從天澆灌 燃燒我熱情為耶穌</vt:lpstr>
      <vt:lpstr>§聖靈火燃燒 煉淨我的生命 從罪中得釋放 能自由地飛翔</vt:lpstr>
      <vt:lpstr>聖靈火燃燒 醫治恩膏湧流 使我們得完全 進入神的禧年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239</cp:revision>
  <dcterms:created xsi:type="dcterms:W3CDTF">2020-03-03T07:14:47Z</dcterms:created>
  <dcterms:modified xsi:type="dcterms:W3CDTF">2025-01-04T06:23:03Z</dcterms:modified>
</cp:coreProperties>
</file>