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111" r:id="rId2"/>
    <p:sldId id="1117" r:id="rId3"/>
    <p:sldId id="1118" r:id="rId4"/>
    <p:sldId id="1119" r:id="rId5"/>
    <p:sldId id="1115" r:id="rId6"/>
    <p:sldId id="1110" r:id="rId7"/>
    <p:sldId id="1120" r:id="rId8"/>
    <p:sldId id="1116" r:id="rId9"/>
    <p:sldId id="1121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1.</a:t>
            </a:r>
            <a:r>
              <a:rPr lang="zh-CN" altLang="en-US" sz="3600" i="0" dirty="0">
                <a:effectLst/>
                <a:latin typeface="+mn-ea"/>
                <a:ea typeface="+mn-ea"/>
              </a:rPr>
              <a:t>你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將</a:t>
            </a:r>
            <a:r>
              <a:rPr lang="zh-CN" altLang="en-US" sz="3600" i="0" dirty="0">
                <a:effectLst/>
                <a:latin typeface="+mn-ea"/>
                <a:ea typeface="+mn-ea"/>
              </a:rPr>
              <a:t>我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從灰燼裡</a:t>
            </a:r>
            <a:r>
              <a:rPr lang="zh-CN" altLang="en-US" sz="3600" i="0" dirty="0">
                <a:effectLst/>
                <a:latin typeface="+mn-ea"/>
                <a:ea typeface="+mn-ea"/>
              </a:rPr>
              <a:t>拾起</a:t>
            </a:r>
            <a:br>
              <a:rPr lang="zh-CN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恢復</a:t>
            </a:r>
            <a:r>
              <a:rPr lang="zh-CN" altLang="en-US" sz="3600" i="0" dirty="0">
                <a:effectLst/>
                <a:latin typeface="+mn-ea"/>
                <a:ea typeface="+mn-ea"/>
              </a:rPr>
              <a:t>我做你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寶貴兒女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1231-</a:t>
            </a:r>
            <a:r>
              <a:rPr lang="zh-TW" altLang="en-US" sz="1400" b="1" dirty="0">
                <a:latin typeface="+mj-ea"/>
                <a:ea typeface="+mj-ea"/>
              </a:rPr>
              <a:t>我在這裡我願意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愛敬拜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B32F0-BFFC-2256-5F2F-B712F8103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A7CB07B-C711-2197-4724-BCB307C9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CN" altLang="en-US" sz="3600" i="0" dirty="0">
                <a:effectLst/>
                <a:latin typeface="+mn-ea"/>
                <a:ea typeface="+mn-ea"/>
              </a:rPr>
              <a:t>父神我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願</a:t>
            </a:r>
            <a:r>
              <a:rPr lang="zh-CN" altLang="en-US" sz="3600" i="0" dirty="0">
                <a:effectLst/>
                <a:latin typeface="+mn-ea"/>
                <a:ea typeface="+mn-ea"/>
              </a:rPr>
              <a:t>更多明白你心</a:t>
            </a:r>
            <a:br>
              <a:rPr lang="zh-CN" altLang="en-US" sz="3600" i="0" dirty="0">
                <a:effectLst/>
                <a:latin typeface="+mn-ea"/>
                <a:ea typeface="+mn-ea"/>
              </a:rPr>
            </a:br>
            <a:r>
              <a:rPr lang="zh-CN" altLang="en-US" sz="3600" i="0" dirty="0">
                <a:effectLst/>
                <a:latin typeface="+mn-ea"/>
                <a:ea typeface="+mn-ea"/>
              </a:rPr>
              <a:t>了解你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為</a:t>
            </a:r>
            <a:r>
              <a:rPr lang="zh-CN" altLang="en-US" sz="3600" i="0" dirty="0">
                <a:effectLst/>
                <a:latin typeface="+mn-ea"/>
                <a:ea typeface="+mn-ea"/>
              </a:rPr>
              <a:t>何微笑 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為</a:t>
            </a:r>
            <a:r>
              <a:rPr lang="zh-CN" altLang="en-US" sz="3600" i="0" dirty="0">
                <a:effectLst/>
                <a:latin typeface="+mn-ea"/>
                <a:ea typeface="+mn-ea"/>
              </a:rPr>
              <a:t>何哭泣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12979C-9863-A51D-26AE-AAE474257203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1231-</a:t>
            </a:r>
            <a:r>
              <a:rPr lang="zh-TW" altLang="en-US" sz="1400" b="1" dirty="0">
                <a:latin typeface="+mj-ea"/>
                <a:ea typeface="+mj-ea"/>
              </a:rPr>
              <a:t>我在這裡我願意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愛敬拜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856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174BB-2F73-0672-677E-F8CDC2CEB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A9A15EE-6E90-209A-2CAE-E471D14F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2.</a:t>
            </a:r>
            <a:r>
              <a:rPr lang="zh-CN" altLang="en-US" sz="3600" i="0" dirty="0">
                <a:effectLst/>
                <a:latin typeface="+mn-ea"/>
                <a:ea typeface="+mn-ea"/>
              </a:rPr>
              <a:t>我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活著</a:t>
            </a:r>
            <a:r>
              <a:rPr lang="zh-CN" altLang="en-US" sz="3600" i="0" dirty="0">
                <a:effectLst/>
                <a:latin typeface="+mn-ea"/>
                <a:ea typeface="+mn-ea"/>
              </a:rPr>
              <a:t>不再</a:t>
            </a:r>
            <a:r>
              <a:rPr lang="zh-TW" altLang="en-US" sz="3600" dirty="0">
                <a:latin typeface="+mn-ea"/>
                <a:ea typeface="+mn-ea"/>
              </a:rPr>
              <a:t>為</a:t>
            </a:r>
            <a:r>
              <a:rPr lang="zh-CN" altLang="en-US" sz="3600" i="0" dirty="0">
                <a:effectLst/>
                <a:latin typeface="+mn-ea"/>
                <a:ea typeface="+mn-ea"/>
              </a:rPr>
              <a:t>自己</a:t>
            </a:r>
            <a:br>
              <a:rPr lang="zh-CN" altLang="en-US" sz="3600" i="0" dirty="0">
                <a:effectLst/>
                <a:latin typeface="+mn-ea"/>
                <a:ea typeface="+mn-ea"/>
              </a:rPr>
            </a:br>
            <a:r>
              <a:rPr lang="zh-CN" altLang="en-US" sz="3600" i="0" dirty="0">
                <a:effectLst/>
                <a:latin typeface="+mn-ea"/>
                <a:ea typeface="+mn-ea"/>
              </a:rPr>
              <a:t>用我成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為</a:t>
            </a:r>
            <a:r>
              <a:rPr lang="zh-CN" altLang="en-US" sz="3600" i="0" dirty="0">
                <a:effectLst/>
                <a:latin typeface="+mn-ea"/>
                <a:ea typeface="+mn-ea"/>
              </a:rPr>
              <a:t>你</a:t>
            </a:r>
            <a:r>
              <a:rPr lang="zh-TW" altLang="en-US" sz="3600" dirty="0">
                <a:latin typeface="+mn-ea"/>
                <a:ea typeface="+mn-ea"/>
              </a:rPr>
              <a:t>愛</a:t>
            </a:r>
            <a:r>
              <a:rPr lang="zh-CN" altLang="en-US" sz="3600" i="0" dirty="0">
                <a:effectLst/>
                <a:latin typeface="+mn-ea"/>
                <a:ea typeface="+mn-ea"/>
              </a:rPr>
              <a:t>的器皿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C8C94D-9A45-B4D8-5A49-27FBBDE43FAD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1231-</a:t>
            </a:r>
            <a:r>
              <a:rPr lang="zh-TW" altLang="en-US" sz="1400" b="1" dirty="0">
                <a:latin typeface="+mj-ea"/>
                <a:ea typeface="+mj-ea"/>
              </a:rPr>
              <a:t>我在這裡我願意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愛敬拜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803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EED5A-29EF-3260-AD84-3DBF2D3B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BDF096F-B0C3-F181-56C7-BDB9E44A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CN" altLang="en-US" sz="3600" i="0" dirty="0">
                <a:effectLst/>
                <a:latin typeface="+mn-ea"/>
                <a:ea typeface="+mn-ea"/>
              </a:rPr>
              <a:t>父神我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願與</a:t>
            </a:r>
            <a:r>
              <a:rPr lang="zh-CN" altLang="en-US" sz="3600" i="0" dirty="0">
                <a:effectLst/>
                <a:latin typeface="+mn-ea"/>
                <a:ea typeface="+mn-ea"/>
              </a:rPr>
              <a:t>你同心同行</a:t>
            </a:r>
            <a:br>
              <a:rPr lang="zh-CN" altLang="en-US" sz="3600" i="0" dirty="0">
                <a:effectLst/>
                <a:latin typeface="+mn-ea"/>
                <a:ea typeface="+mn-ea"/>
              </a:rPr>
            </a:br>
            <a:r>
              <a:rPr lang="zh-CN" altLang="en-US" sz="3600" i="0" dirty="0">
                <a:effectLst/>
                <a:latin typeface="+mn-ea"/>
                <a:ea typeface="+mn-ea"/>
              </a:rPr>
              <a:t>能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與</a:t>
            </a:r>
            <a:r>
              <a:rPr lang="zh-CN" altLang="en-US" sz="3600" i="0" dirty="0">
                <a:effectLst/>
                <a:latin typeface="+mn-ea"/>
                <a:ea typeface="+mn-ea"/>
              </a:rPr>
              <a:t>你一起微笑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 </a:t>
            </a:r>
            <a:r>
              <a:rPr lang="zh-CN" altLang="en-US" sz="3600" i="0" dirty="0">
                <a:effectLst/>
                <a:latin typeface="+mn-ea"/>
                <a:ea typeface="+mn-ea"/>
              </a:rPr>
              <a:t>一同流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淚</a:t>
            </a:r>
            <a:r>
              <a:rPr lang="zh-CN" altLang="en-US" sz="3600" i="0" dirty="0">
                <a:effectLst/>
                <a:latin typeface="+mn-ea"/>
                <a:ea typeface="+mn-ea"/>
              </a:rPr>
              <a:t>哭泣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A096BBF-88AF-3A65-7D9D-75540A07AEFD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1231-</a:t>
            </a:r>
            <a:r>
              <a:rPr lang="zh-TW" altLang="en-US" sz="1400" b="1" dirty="0">
                <a:latin typeface="+mj-ea"/>
                <a:ea typeface="+mj-ea"/>
              </a:rPr>
              <a:t>我在這裡我願意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愛敬拜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852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CN" sz="3600" spc="-150" dirty="0">
                <a:latin typeface="+mj-ea"/>
              </a:rPr>
              <a:t>3.</a:t>
            </a:r>
            <a:r>
              <a:rPr lang="zh-CN" altLang="en-US" sz="3600" spc="-150" dirty="0">
                <a:latin typeface="+mj-ea"/>
              </a:rPr>
              <a:t>你</a:t>
            </a:r>
            <a:r>
              <a:rPr lang="zh-TW" altLang="en-US" sz="3600" spc="-150" dirty="0">
                <a:latin typeface="+mj-ea"/>
              </a:rPr>
              <a:t>說</a:t>
            </a:r>
            <a:r>
              <a:rPr lang="zh-CN" altLang="en-US" sz="3600" spc="-150" dirty="0">
                <a:latin typeface="+mj-ea"/>
              </a:rPr>
              <a:t>我</a:t>
            </a:r>
            <a:r>
              <a:rPr lang="zh-TW" altLang="en-US" sz="3600" spc="-150" dirty="0">
                <a:latin typeface="+mj-ea"/>
              </a:rPr>
              <a:t>對這</a:t>
            </a:r>
            <a:r>
              <a:rPr lang="zh-CN" altLang="en-US" sz="3600" spc="-150" dirty="0">
                <a:latin typeface="+mj-ea"/>
              </a:rPr>
              <a:t>世代有心意</a:t>
            </a:r>
            <a:r>
              <a:rPr lang="zh-TW" altLang="en-US" sz="3600" spc="-150" dirty="0">
                <a:latin typeface="+mj-ea"/>
              </a:rPr>
              <a:t> </a:t>
            </a:r>
            <a:r>
              <a:rPr lang="zh-CN" altLang="en-US" sz="3600" spc="-150" dirty="0">
                <a:latin typeface="+mj-ea"/>
              </a:rPr>
              <a:t>你</a:t>
            </a:r>
            <a:r>
              <a:rPr lang="zh-TW" altLang="en-US" sz="3600" spc="-150" dirty="0">
                <a:latin typeface="+mj-ea"/>
              </a:rPr>
              <a:t>願不願</a:t>
            </a:r>
            <a:r>
              <a:rPr lang="zh-CN" altLang="en-US" sz="3600" spc="-150" dirty="0">
                <a:latin typeface="+mj-ea"/>
              </a:rPr>
              <a:t>意</a:t>
            </a:r>
            <a:r>
              <a:rPr lang="zh-TW" altLang="en-US" sz="3600" spc="-150" dirty="0">
                <a:latin typeface="+mj-ea"/>
              </a:rPr>
              <a:t>為</a:t>
            </a:r>
            <a:r>
              <a:rPr lang="zh-CN" altLang="en-US" sz="3600" spc="-150" dirty="0">
                <a:latin typeface="+mj-ea"/>
              </a:rPr>
              <a:t>我去</a:t>
            </a:r>
            <a:br>
              <a:rPr lang="zh-CN" altLang="en-US" sz="3600" spc="-150" dirty="0">
                <a:latin typeface="+mj-ea"/>
              </a:rPr>
            </a:br>
            <a:r>
              <a:rPr lang="zh-CN" altLang="en-US" sz="3600" spc="-150" dirty="0">
                <a:latin typeface="+mj-ea"/>
              </a:rPr>
              <a:t>父神我</a:t>
            </a:r>
            <a:r>
              <a:rPr lang="zh-TW" altLang="en-US" sz="3600" spc="-150" dirty="0">
                <a:latin typeface="+mj-ea"/>
              </a:rPr>
              <a:t>願體貼</a:t>
            </a:r>
            <a:r>
              <a:rPr lang="zh-CN" altLang="en-US" sz="3600" spc="-150" dirty="0">
                <a:latin typeface="+mj-ea"/>
              </a:rPr>
              <a:t>你心意</a:t>
            </a:r>
            <a:r>
              <a:rPr lang="zh-TW" altLang="en-US" sz="3600" spc="-150" dirty="0">
                <a:latin typeface="+mj-ea"/>
              </a:rPr>
              <a:t> </a:t>
            </a:r>
            <a:r>
              <a:rPr lang="zh-CN" altLang="en-US" sz="3600" spc="-150" dirty="0">
                <a:latin typeface="+mj-ea"/>
              </a:rPr>
              <a:t>我在</a:t>
            </a:r>
            <a:r>
              <a:rPr lang="zh-TW" altLang="en-US" sz="3600" spc="-150" dirty="0">
                <a:latin typeface="+mj-ea"/>
              </a:rPr>
              <a:t>這裡</a:t>
            </a:r>
            <a:r>
              <a:rPr lang="zh-CN" altLang="en-US" sz="3600" spc="-150" dirty="0">
                <a:latin typeface="+mj-ea"/>
              </a:rPr>
              <a:t> 我</a:t>
            </a:r>
            <a:r>
              <a:rPr lang="zh-TW" altLang="en-US" sz="3600" spc="-150" dirty="0">
                <a:latin typeface="+mj-ea"/>
              </a:rPr>
              <a:t>願意</a:t>
            </a:r>
            <a:r>
              <a:rPr lang="zh-CN" altLang="en-US" sz="3600" spc="-150" dirty="0">
                <a:latin typeface="+mj-ea"/>
              </a:rPr>
              <a:t> 我</a:t>
            </a:r>
            <a:r>
              <a:rPr lang="zh-TW" altLang="en-US" sz="3600" spc="-150" dirty="0">
                <a:latin typeface="+mj-ea"/>
              </a:rPr>
              <a:t>願意</a:t>
            </a:r>
            <a:endParaRPr lang="zh-TW" altLang="zh-TW" sz="3600" spc="-15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1231-</a:t>
            </a:r>
            <a:r>
              <a:rPr lang="zh-TW" altLang="en-US" sz="1400" b="1" dirty="0">
                <a:latin typeface="+mj-ea"/>
                <a:ea typeface="+mj-ea"/>
              </a:rPr>
              <a:t>我在這裡我願意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愛敬拜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647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CN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我渴望看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見 </a:t>
            </a:r>
            <a:r>
              <a:rPr lang="zh-CN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zh-CN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回轉</a:t>
            </a:r>
            <a:r>
              <a:rPr lang="zh-CN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向你</a:t>
            </a:r>
            <a:br>
              <a:rPr lang="zh-CN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聽見</a:t>
            </a:r>
            <a:r>
              <a:rPr lang="zh-CN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聲音</a:t>
            </a:r>
            <a:r>
              <a:rPr lang="zh-CN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在全地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響起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1231-</a:t>
            </a:r>
            <a:r>
              <a:rPr lang="zh-TW" altLang="en-US" sz="1400" b="1" dirty="0">
                <a:latin typeface="+mj-ea"/>
                <a:ea typeface="+mj-ea"/>
              </a:rPr>
              <a:t>我在這裡我願意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愛敬拜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60992-0B69-E727-8411-AA9607CF7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2DB2128-94DD-7AAE-AA0D-F859871E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+mj-ea"/>
              </a:rPr>
              <a:t>我</a:t>
            </a:r>
            <a:r>
              <a:rPr lang="zh-TW" altLang="en-US" sz="3600" dirty="0">
                <a:latin typeface="+mj-ea"/>
              </a:rPr>
              <a:t>禱告看見 父親</a:t>
            </a:r>
            <a:r>
              <a:rPr lang="zh-CN" altLang="en-US" sz="3600" dirty="0">
                <a:latin typeface="+mj-ea"/>
              </a:rPr>
              <a:t>的心</a:t>
            </a:r>
            <a:r>
              <a:rPr lang="zh-TW" altLang="en-US" sz="3600" dirty="0">
                <a:latin typeface="+mj-ea"/>
              </a:rPr>
              <a:t>轉</a:t>
            </a:r>
            <a:r>
              <a:rPr lang="zh-CN" altLang="en-US" sz="3600" dirty="0">
                <a:latin typeface="+mj-ea"/>
              </a:rPr>
              <a:t>向</a:t>
            </a:r>
            <a:r>
              <a:rPr lang="zh-TW" altLang="en-US" sz="3600" dirty="0">
                <a:latin typeface="+mj-ea"/>
              </a:rPr>
              <a:t>兒女</a:t>
            </a:r>
            <a:br>
              <a:rPr lang="zh-CN" altLang="en-US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兒女</a:t>
            </a:r>
            <a:r>
              <a:rPr lang="zh-CN" altLang="en-US" sz="3600" dirty="0">
                <a:latin typeface="+mj-ea"/>
              </a:rPr>
              <a:t>的心</a:t>
            </a:r>
            <a:r>
              <a:rPr lang="zh-TW" altLang="en-US" sz="3600" dirty="0">
                <a:latin typeface="+mj-ea"/>
              </a:rPr>
              <a:t>轉</a:t>
            </a:r>
            <a:r>
              <a:rPr lang="zh-CN" altLang="en-US" sz="3600" dirty="0">
                <a:latin typeface="+mj-ea"/>
              </a:rPr>
              <a:t>向</a:t>
            </a:r>
            <a:r>
              <a:rPr lang="zh-TW" altLang="en-US" sz="3600" dirty="0">
                <a:latin typeface="+mj-ea"/>
              </a:rPr>
              <a:t>父親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B72FAFA-D751-C2C1-667C-E34D452C4FAF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1231-</a:t>
            </a:r>
            <a:r>
              <a:rPr lang="zh-TW" altLang="en-US" sz="1400" b="1" dirty="0">
                <a:latin typeface="+mj-ea"/>
                <a:ea typeface="+mj-ea"/>
              </a:rPr>
              <a:t>我在這裡我願意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愛敬拜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926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+mj-ea"/>
              </a:rPr>
              <a:t>我盼望</a:t>
            </a:r>
            <a:r>
              <a:rPr lang="zh-TW" altLang="en-US" sz="3600" dirty="0">
                <a:latin typeface="+mj-ea"/>
              </a:rPr>
              <a:t>看見 </a:t>
            </a:r>
            <a:r>
              <a:rPr lang="zh-CN" altLang="en-US" sz="3600" dirty="0">
                <a:latin typeface="+mj-ea"/>
              </a:rPr>
              <a:t>每一</a:t>
            </a:r>
            <a:r>
              <a:rPr lang="zh-TW" altLang="en-US" sz="3600" dirty="0">
                <a:latin typeface="+mj-ea"/>
              </a:rPr>
              <a:t>個</a:t>
            </a:r>
            <a:r>
              <a:rPr lang="zh-CN" altLang="en-US" sz="3600" dirty="0">
                <a:latin typeface="+mj-ea"/>
              </a:rPr>
              <a:t>人走入命定</a:t>
            </a:r>
            <a:br>
              <a:rPr lang="zh-CN" altLang="en-US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見證</a:t>
            </a:r>
            <a:r>
              <a:rPr lang="zh-CN" altLang="en-US" sz="3600" dirty="0">
                <a:latin typeface="+mj-ea"/>
              </a:rPr>
              <a:t>生命</a:t>
            </a:r>
            <a:r>
              <a:rPr lang="zh-TW" altLang="en-US" sz="3600" dirty="0">
                <a:latin typeface="+mj-ea"/>
              </a:rPr>
              <a:t>轉變</a:t>
            </a:r>
            <a:r>
              <a:rPr lang="zh-CN" altLang="en-US" sz="3600" dirty="0">
                <a:latin typeface="+mj-ea"/>
              </a:rPr>
              <a:t>的</a:t>
            </a:r>
            <a:r>
              <a:rPr lang="zh-TW" altLang="en-US" sz="3600" dirty="0">
                <a:latin typeface="+mj-ea"/>
              </a:rPr>
              <a:t>偉大神蹟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1231-</a:t>
            </a:r>
            <a:r>
              <a:rPr lang="zh-TW" altLang="en-US" sz="1400" b="1" dirty="0">
                <a:latin typeface="+mj-ea"/>
                <a:ea typeface="+mj-ea"/>
              </a:rPr>
              <a:t>我在這裡我願意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愛敬拜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863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9DBED-160D-3F40-FA77-585009485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0A4255D-FE31-465B-ADE2-F97494F3F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CN" altLang="en-US" sz="3600" dirty="0">
                <a:latin typeface="+mj-ea"/>
              </a:rPr>
              <a:t>我</a:t>
            </a:r>
            <a:r>
              <a:rPr lang="zh-TW" altLang="en-US" sz="3600" dirty="0">
                <a:latin typeface="+mj-ea"/>
              </a:rPr>
              <a:t>願意成為</a:t>
            </a:r>
            <a:r>
              <a:rPr lang="zh-CN" altLang="en-US" sz="3600" dirty="0">
                <a:latin typeface="+mj-ea"/>
              </a:rPr>
              <a:t>那</a:t>
            </a:r>
            <a:r>
              <a:rPr lang="zh-TW" altLang="en-US" sz="3600" dirty="0">
                <a:latin typeface="+mj-ea"/>
              </a:rPr>
              <a:t>麥子</a:t>
            </a:r>
            <a:r>
              <a:rPr lang="zh-CN" altLang="en-US" sz="3600" dirty="0">
                <a:latin typeface="+mj-ea"/>
              </a:rPr>
              <a:t>落在</a:t>
            </a:r>
            <a:r>
              <a:rPr lang="zh-TW" altLang="en-US" sz="3600" dirty="0">
                <a:latin typeface="+mj-ea"/>
              </a:rPr>
              <a:t>土裡</a:t>
            </a:r>
            <a:br>
              <a:rPr lang="zh-CN" altLang="en-US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結出許多</a:t>
            </a:r>
            <a:r>
              <a:rPr lang="zh-CN" altLang="en-US" sz="3600" dirty="0">
                <a:latin typeface="+mj-ea"/>
              </a:rPr>
              <a:t>子粒祝福</a:t>
            </a:r>
            <a:r>
              <a:rPr lang="zh-TW" altLang="en-US" sz="3600" dirty="0">
                <a:latin typeface="+mj-ea"/>
              </a:rPr>
              <a:t>這</a:t>
            </a:r>
            <a:r>
              <a:rPr lang="zh-CN" altLang="en-US" sz="3600" dirty="0">
                <a:latin typeface="+mj-ea"/>
              </a:rPr>
              <a:t>地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5615DB-DC90-F7FE-519E-50774AEA1C89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1231-</a:t>
            </a:r>
            <a:r>
              <a:rPr lang="zh-TW" altLang="en-US" sz="1400" b="1" dirty="0">
                <a:latin typeface="+mj-ea"/>
                <a:ea typeface="+mj-ea"/>
              </a:rPr>
              <a:t>我在這裡我願意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愛敬拜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335715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821</TotalTime>
  <Words>273</Words>
  <Application>Microsoft Office PowerPoint</Application>
  <PresentationFormat>如螢幕大小 (16:9)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Times New Roman</vt:lpstr>
      <vt:lpstr>敬拜</vt:lpstr>
      <vt:lpstr>1.你將我從灰燼裡拾起 恢復我做你寶貴兒女</vt:lpstr>
      <vt:lpstr>父神我願更多明白你心 了解你為何微笑 為何哭泣</vt:lpstr>
      <vt:lpstr>2.我活著不再為自己 用我成為你愛的器皿</vt:lpstr>
      <vt:lpstr>父神我願與你同心同行 能與你一起微笑 一同流淚哭泣</vt:lpstr>
      <vt:lpstr>3.你說我對這世代有心意 你願不願意為我去 父神我願體貼你心意 我在這裡 我願意 我願意</vt:lpstr>
      <vt:lpstr>※我渴望看見 每一顆心回轉向你 聽見你的聲音 在全地響起</vt:lpstr>
      <vt:lpstr>我禱告看見 父親的心轉向兒女 兒女的心轉向父親</vt:lpstr>
      <vt:lpstr>我盼望看見 每一個人走入命定 見證生命轉變的偉大神蹟</vt:lpstr>
      <vt:lpstr>我願意成為那麥子落在土裡 結出許多子粒祝福這地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239</cp:revision>
  <dcterms:created xsi:type="dcterms:W3CDTF">2020-03-03T07:14:47Z</dcterms:created>
  <dcterms:modified xsi:type="dcterms:W3CDTF">2025-01-04T06:20:21Z</dcterms:modified>
</cp:coreProperties>
</file>