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16" r:id="rId3"/>
    <p:sldId id="1114" r:id="rId4"/>
    <p:sldId id="1117" r:id="rId5"/>
    <p:sldId id="111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愛是恆久忍耐又有恩慈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愛是不忌妒 愛是不自誇不張狂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1234-</a:t>
            </a:r>
            <a:r>
              <a:rPr lang="zh-TW" altLang="en-US" sz="1400" b="1" dirty="0">
                <a:latin typeface="+mj-ea"/>
                <a:ea typeface="+mj-ea"/>
              </a:rPr>
              <a:t>愛是永不止息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2571D-6439-0F71-4447-ACD0C39B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F1642F-9D68-7C13-1C41-5D0C6BEE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不做害羞的事 不求自己的益處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不喜歡不義只喜歡真理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FFFD44-EBA5-FA8A-2C1E-BA8BFD1715B4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1234-</a:t>
            </a:r>
            <a:r>
              <a:rPr lang="zh-TW" altLang="en-US" sz="1400" b="1" dirty="0">
                <a:latin typeface="+mj-ea"/>
                <a:ea typeface="+mj-ea"/>
              </a:rPr>
              <a:t>愛是永不止息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4058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我們愛因為神先愛我們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基督在我們還作罪人的時候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1234-</a:t>
            </a:r>
            <a:r>
              <a:rPr lang="zh-TW" altLang="en-US" sz="1400" b="1" dirty="0">
                <a:latin typeface="+mj-ea"/>
                <a:ea typeface="+mj-ea"/>
              </a:rPr>
              <a:t>愛是永不止息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48BC0-28EF-72B5-7544-1857F633B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EDFE231-B426-194B-789B-4494268C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為我們捨己 彰顯神的愛</a:t>
            </a:r>
            <a:br>
              <a:rPr lang="en-US" altLang="zh-TW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愛能除去一切懼怕 愛能遮掩許多過錯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AC54D5-74DF-C0B5-FEF0-56A2602FD4B6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1234-</a:t>
            </a:r>
            <a:r>
              <a:rPr lang="zh-TW" altLang="en-US" sz="1400" b="1" dirty="0">
                <a:latin typeface="+mj-ea"/>
                <a:ea typeface="+mj-ea"/>
              </a:rPr>
              <a:t>愛是永不止息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248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>
                <a:effectLst/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凡事包容 凡事相信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凡事盼望 凡事忍耐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愛是永不止息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(X2)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1234-</a:t>
            </a:r>
            <a:r>
              <a:rPr lang="zh-TW" altLang="en-US" sz="1400" b="1" dirty="0">
                <a:latin typeface="+mj-ea"/>
                <a:ea typeface="+mj-ea"/>
              </a:rPr>
              <a:t>愛是永不止息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744081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845</TotalTime>
  <Words>141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敬拜</vt:lpstr>
      <vt:lpstr>1.愛是恆久忍耐又有恩慈 愛是不忌妒 愛是不自誇不張狂</vt:lpstr>
      <vt:lpstr>不做害羞的事 不求自己的益處 不喜歡不義只喜歡真理</vt:lpstr>
      <vt:lpstr>2.我們愛因為神先愛我們 基督在我們還作罪人的時候</vt:lpstr>
      <vt:lpstr>為我們捨己 彰顯神的愛 愛能除去一切懼怕 愛能遮掩許多過錯</vt:lpstr>
      <vt:lpstr>※凡事包容 凡事相信 凡事盼望 凡事忍耐 愛是永不止息(X2)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242</cp:revision>
  <dcterms:created xsi:type="dcterms:W3CDTF">2020-03-03T07:14:47Z</dcterms:created>
  <dcterms:modified xsi:type="dcterms:W3CDTF">2025-01-04T06:09:17Z</dcterms:modified>
</cp:coreProperties>
</file>