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932" r:id="rId2"/>
    <p:sldId id="2938" r:id="rId3"/>
    <p:sldId id="2930" r:id="rId4"/>
    <p:sldId id="2940" r:id="rId5"/>
    <p:sldId id="2939" r:id="rId6"/>
  </p:sldIdLst>
  <p:sldSz cx="9144000" cy="5143500" type="screen16x9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1307"/>
    <a:srgbClr val="3B1B02"/>
    <a:srgbClr val="161C0B"/>
    <a:srgbClr val="15091E"/>
    <a:srgbClr val="280000"/>
    <a:srgbClr val="000B21"/>
    <a:srgbClr val="001133"/>
    <a:srgbClr val="FFFFB9"/>
    <a:srgbClr val="001238"/>
    <a:srgbClr val="0013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86364" autoAdjust="0"/>
  </p:normalViewPr>
  <p:slideViewPr>
    <p:cSldViewPr>
      <p:cViewPr varScale="1">
        <p:scale>
          <a:sx n="76" d="100"/>
          <a:sy n="76" d="100"/>
        </p:scale>
        <p:origin x="1064" y="4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81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F5EA1E-5CE8-4579-9E68-575B7B9C3780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035C-93A7-4A8D-8750-46152CF60D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56422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503E21-53D2-4758-A0BB-AF83892A843B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96D4B1-BFB5-4021-A628-63708D87CA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049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3207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3504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28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DABCF-0DF6-1696-A7AC-6274312ED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33AEAAA-80E4-4660-19D4-FFD14C7682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DDEC3CA-E301-C82F-CFBB-1134A1F4D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2CBA6C-8B94-C2B2-6CC6-1A27E74B3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960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96D4B1-BFB5-4021-A628-63708D87CA0D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88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30E8C-3133-4578-AD38-1A9971EB1C8B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1E7C-29BC-4C07-AFC6-798AC3B654EC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AE8E-147F-43CA-BC9E-8E36082ACDDD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691A4-B0CF-4C22-B6C5-EC5F4C5D1150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BA3A-61C1-45F9-A147-35CAF4A799D5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ADA81-7213-4359-9909-77A2764E9E1B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D53F4-81FA-4F9C-98D2-02D0A11A6695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591F9-4D1C-4E2C-A685-C00397CA6146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A1DB8-4601-45B7-ACDA-81EA34B350D1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548BA-AC73-44E0-B963-DFB1AFAEF5BF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E64AD-59AA-41FE-BC3D-D22AE4FBB2C9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30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7FF2F-0D1B-4F9B-9BD6-F1F87D87C41D}" type="datetime1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911DE-FBCF-4443-A696-95B24965D7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40000"/>
          </a:xfrm>
        </p:spPr>
        <p:txBody>
          <a:bodyPr vert="horz" lIns="72044" tIns="36022" rIns="72044" bIns="36022" rtlCol="0">
            <a:noAutofit/>
          </a:bodyPr>
          <a:lstStyle/>
          <a:p>
            <a:pPr mar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en-US" altLang="zh-TW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TW" altLang="en-US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每當我 拿起這餅  我記念祢 親愛耶穌</a:t>
            </a:r>
          </a:p>
          <a:p>
            <a:pPr mar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zh-TW" altLang="en-US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十架上  祢換回我生命 使我回到  天父面前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1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EF08A-C1F2-E042-BB23-B0EF52DBEF18}"/>
              </a:ext>
            </a:extLst>
          </p:cNvPr>
          <p:cNvSpPr txBox="1"/>
          <p:nvPr/>
        </p:nvSpPr>
        <p:spPr>
          <a:xfrm>
            <a:off x="611560" y="4442520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1235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救贖的恩典</a:t>
            </a:r>
            <a:endParaRPr lang="zh-TW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8620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1440000"/>
          </a:xfrm>
        </p:spPr>
        <p:txBody>
          <a:bodyPr vert="horz" lIns="72044" tIns="36022" rIns="72044" bIns="36022" rtlCol="0">
            <a:noAutofit/>
          </a:bodyPr>
          <a:lstStyle/>
          <a:p>
            <a:pPr mar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en-US" altLang="zh-TW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TW" altLang="en-US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每當我  拿起這杯 我感謝祢  我的耶穌</a:t>
            </a:r>
          </a:p>
          <a:p>
            <a:pPr mar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zh-TW" altLang="en-US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祢寶血  洗淨我的罪 使我永遠  與罪隔離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2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77EF08A-C1F2-E042-BB23-B0EF52DBEF18}"/>
              </a:ext>
            </a:extLst>
          </p:cNvPr>
          <p:cNvSpPr txBox="1"/>
          <p:nvPr/>
        </p:nvSpPr>
        <p:spPr>
          <a:xfrm>
            <a:off x="611560" y="4442520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1235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救贖的恩典</a:t>
            </a:r>
            <a:endParaRPr lang="zh-TW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1084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2808312"/>
          </a:xfrm>
        </p:spPr>
        <p:txBody>
          <a:bodyPr vert="horz" lIns="72044" tIns="36022" rIns="72044" bIns="36022" rtlCol="0">
            <a:noAutofit/>
          </a:bodyPr>
          <a:lstStyle/>
          <a:p>
            <a:pPr mar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en-US" altLang="zh-TW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※</a:t>
            </a:r>
            <a:r>
              <a:rPr lang="zh-TW" altLang="en-US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謝謝祢為我死在十架上</a:t>
            </a:r>
          </a:p>
          <a:p>
            <a:pPr mar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zh-TW" altLang="en-US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破碎的生命得以完全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3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99DD1F-CE9E-4244-8152-1A26E600A19D}"/>
              </a:ext>
            </a:extLst>
          </p:cNvPr>
          <p:cNvSpPr txBox="1"/>
          <p:nvPr/>
        </p:nvSpPr>
        <p:spPr>
          <a:xfrm>
            <a:off x="611560" y="4442520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1235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救贖的恩典</a:t>
            </a:r>
            <a:endParaRPr lang="zh-TW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3813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13D73-70AB-5B2B-21CE-4DCD2F203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15381-7C47-9609-1D8A-6591B990C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9144000" cy="2808312"/>
          </a:xfrm>
        </p:spPr>
        <p:txBody>
          <a:bodyPr vert="horz" lIns="72044" tIns="36022" rIns="72044" bIns="36022" rtlCol="0">
            <a:noAutofit/>
          </a:bodyPr>
          <a:lstStyle/>
          <a:p>
            <a:pPr mar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zh-TW" altLang="en-US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我感恩 我敬拜 得醫治 得自由</a:t>
            </a:r>
          </a:p>
          <a:p>
            <a:pPr mar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zh-TW" altLang="en-US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都因祢那救贖的恩典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D5A12C-8BC6-103F-FE3E-9B9D2BB8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4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19CF54-33EC-DAAA-15D3-A2197A2C036E}"/>
              </a:ext>
            </a:extLst>
          </p:cNvPr>
          <p:cNvSpPr txBox="1"/>
          <p:nvPr/>
        </p:nvSpPr>
        <p:spPr>
          <a:xfrm>
            <a:off x="611560" y="4442520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1235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救贖的恩典</a:t>
            </a:r>
            <a:endParaRPr lang="zh-TW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154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0"/>
            <a:ext cx="9144000" cy="2808312"/>
          </a:xfrm>
        </p:spPr>
        <p:txBody>
          <a:bodyPr vert="horz" lIns="72044" tIns="36022" rIns="72044" bIns="36022" rtlCol="0">
            <a:noAutofit/>
          </a:bodyPr>
          <a:lstStyle/>
          <a:p>
            <a:pPr mar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en-US" altLang="zh-TW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§</a:t>
            </a:r>
            <a:r>
              <a:rPr lang="zh-TW" altLang="en-US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永遠與罪隔離 永遠與罪隔離</a:t>
            </a:r>
          </a:p>
          <a:p>
            <a:pPr marL="0" indent="0" algn="ctr">
              <a:lnSpc>
                <a:spcPts val="5600"/>
              </a:lnSpc>
              <a:spcBef>
                <a:spcPts val="0"/>
              </a:spcBef>
              <a:buNone/>
            </a:pPr>
            <a:r>
              <a:rPr lang="zh-TW" altLang="en-US" sz="3600" b="1" spc="-160" dirty="0">
                <a:solidFill>
                  <a:srgbClr val="FFFF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被贖教會 洗得清潔 永遠與罪隔離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911DE-FBCF-4443-A696-95B24965D794}" type="slidenum">
              <a:rPr lang="zh-TW" altLang="en-US" smtClean="0"/>
              <a:pPr/>
              <a:t>5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A99DD1F-CE9E-4244-8152-1A26E600A19D}"/>
              </a:ext>
            </a:extLst>
          </p:cNvPr>
          <p:cNvSpPr txBox="1"/>
          <p:nvPr/>
        </p:nvSpPr>
        <p:spPr>
          <a:xfrm>
            <a:off x="611560" y="4442520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1235 </a:t>
            </a:r>
            <a:r>
              <a:rPr lang="zh-CN" altLang="en-US" sz="24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救贖的恩典</a:t>
            </a:r>
            <a:endParaRPr lang="zh-TW" altLang="zh-TW" sz="24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7998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6451</TotalTime>
  <Words>138</Words>
  <Application>Microsoft Office PowerPoint</Application>
  <PresentationFormat>如螢幕大小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Microsoft JhengHei</vt:lpstr>
      <vt:lpstr>Arial</vt:lpstr>
      <vt:lpstr>Calibri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FA01-9020057</dc:creator>
  <cp:keywords/>
  <dc:description/>
  <cp:lastModifiedBy>Joseph Liu</cp:lastModifiedBy>
  <cp:revision>520</cp:revision>
  <cp:lastPrinted>2019-09-04T04:50:06Z</cp:lastPrinted>
  <dcterms:created xsi:type="dcterms:W3CDTF">2016-04-01T10:17:16Z</dcterms:created>
  <dcterms:modified xsi:type="dcterms:W3CDTF">2025-01-04T06:06:32Z</dcterms:modified>
  <cp:category/>
</cp:coreProperties>
</file>