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95" r:id="rId2"/>
    <p:sldId id="2844" r:id="rId3"/>
  </p:sldIdLst>
  <p:sldSz cx="9144000" cy="5143500" type="screen16x9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1817"/>
    <a:srgbClr val="212910"/>
    <a:srgbClr val="121709"/>
    <a:srgbClr val="31283C"/>
    <a:srgbClr val="000511"/>
    <a:srgbClr val="0D2329"/>
    <a:srgbClr val="232C12"/>
    <a:srgbClr val="FFFFC1"/>
    <a:srgbClr val="FFFF99"/>
    <a:srgbClr val="FFF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6364" autoAdjust="0"/>
  </p:normalViewPr>
  <p:slideViewPr>
    <p:cSldViewPr>
      <p:cViewPr varScale="1">
        <p:scale>
          <a:sx n="76" d="100"/>
          <a:sy n="76" d="100"/>
        </p:scale>
        <p:origin x="1344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EA1E-5CE8-4579-9E68-575B7B9C3780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35C-93A7-4A8D-8750-46152CF60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42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3E21-53D2-4758-A0BB-AF83892A843B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D4B1-BFB5-4021-A628-63708D87C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32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E8C-3133-4578-AD38-1A9971EB1C8B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E7C-29BC-4C07-AFC6-798AC3B654EC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AE8E-147F-43CA-BC9E-8E36082ACDDD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91A4-B0CF-4C22-B6C5-EC5F4C5D1150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BA3A-61C1-45F9-A147-35CAF4A799D5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A81-7213-4359-9909-77A2764E9E1B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53F4-81FA-4F9C-98D2-02D0A11A6695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1F9-4D1C-4E2C-A685-C00397CA6146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1DB8-4601-45B7-ACDA-81EA34B350D1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48BA-AC73-44E0-B963-DFB1AFAEF5BF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4AD-59AA-41FE-BC3D-D22AE4FBB2C9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FF2F-0D1B-4F9B-9BD6-F1F87D87C41D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40000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altLang="zh-TW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其實明天如何 你們還不知道 你們的生命是甚麼呢</a:t>
            </a:r>
          </a:p>
          <a:p>
            <a:pPr mar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zh-TW" altLang="en-US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你們原來是一片雲霧 出現少時就不見了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520F1-98D8-0E40-8D0D-0D71F8EC5757}"/>
              </a:ext>
            </a:extLst>
          </p:cNvPr>
          <p:cNvSpPr/>
          <p:nvPr/>
        </p:nvSpPr>
        <p:spPr>
          <a:xfrm>
            <a:off x="323528" y="4504075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1237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相信祢應許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81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40000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altLang="zh-TW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主若願意 我們就可以活著 也可以作這事或作那事</a:t>
            </a:r>
          </a:p>
          <a:p>
            <a:pPr mar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zh-TW" altLang="en-US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將我所有放在祢的手中 相信祢應許永遠不改變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520F1-98D8-0E40-8D0D-0D71F8EC5757}"/>
              </a:ext>
            </a:extLst>
          </p:cNvPr>
          <p:cNvSpPr/>
          <p:nvPr/>
        </p:nvSpPr>
        <p:spPr>
          <a:xfrm>
            <a:off x="323528" y="4504075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1237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相信祢應許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009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69</Words>
  <Application>Microsoft Office PowerPoint</Application>
  <PresentationFormat>如螢幕大小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Microsoft JhengHei</vt:lpstr>
      <vt:lpstr>Arial</vt:lpstr>
      <vt:lpstr>Calibri</vt:lpstr>
      <vt:lpstr>Office 佈景主題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FA01-9020057</dc:creator>
  <cp:keywords/>
  <dc:description/>
  <cp:lastModifiedBy>Joseph Liu</cp:lastModifiedBy>
  <cp:revision>494</cp:revision>
  <cp:lastPrinted>2019-09-04T04:50:06Z</cp:lastPrinted>
  <dcterms:created xsi:type="dcterms:W3CDTF">2016-04-01T10:17:16Z</dcterms:created>
  <dcterms:modified xsi:type="dcterms:W3CDTF">2025-01-04T06:00:51Z</dcterms:modified>
  <cp:category/>
</cp:coreProperties>
</file>