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1111" r:id="rId2"/>
    <p:sldId id="1116" r:id="rId3"/>
    <p:sldId id="1114" r:id="rId4"/>
    <p:sldId id="1117" r:id="rId5"/>
    <p:sldId id="1115" r:id="rId6"/>
    <p:sldId id="1118" r:id="rId7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820" y="4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54F1DE-E787-4136-B0D4-782B2B4836FF}" type="datetimeFigureOut">
              <a:rPr lang="zh-TW" altLang="en-US" smtClean="0"/>
              <a:t>2025/1/4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9F0BFC-BAC5-4929-A6FE-7725AAB6EA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6458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2025/1/4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2183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2025/1/4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9459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2025/1/4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0887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2025/1/4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3177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2025/1/4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3254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2025/1/4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3252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2025/1/4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7132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562372"/>
            <a:ext cx="9144000" cy="857250"/>
          </a:xfrm>
        </p:spPr>
        <p:txBody>
          <a:bodyPr>
            <a:normAutofit/>
          </a:bodyPr>
          <a:lstStyle>
            <a:lvl1pPr>
              <a:defRPr sz="4800" b="1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179512" y="4767263"/>
            <a:ext cx="2133600" cy="273844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55439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2025/1/4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4487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2025/1/4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5017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2025/1/4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6509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47D53-B3CA-4F8E-9670-97B5551679C5}" type="datetimeFigureOut">
              <a:rPr lang="zh-TW" altLang="en-US" smtClean="0"/>
              <a:t>2025/1/4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1755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40000"/>
          </a:xfrm>
        </p:spPr>
        <p:txBody>
          <a:bodyPr>
            <a:noAutofit/>
          </a:bodyPr>
          <a:lstStyle/>
          <a:p>
            <a:r>
              <a:rPr lang="zh-TW" altLang="en-US" sz="3600" i="0" dirty="0">
                <a:effectLst/>
                <a:latin typeface="+mn-ea"/>
                <a:ea typeface="+mn-ea"/>
              </a:rPr>
              <a:t>在泥濘深谷中 你領我走出來</a:t>
            </a:r>
            <a:br>
              <a:rPr lang="zh-TW" altLang="en-US" sz="3600" i="0" dirty="0">
                <a:effectLst/>
                <a:latin typeface="+mn-ea"/>
                <a:ea typeface="+mn-ea"/>
              </a:rPr>
            </a:br>
            <a:r>
              <a:rPr lang="zh-TW" altLang="en-US" sz="3600" i="0" dirty="0">
                <a:effectLst/>
                <a:latin typeface="+mn-ea"/>
                <a:ea typeface="+mn-ea"/>
              </a:rPr>
              <a:t>我跌跌又撞撞 是你扶我站起來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1238-</a:t>
            </a:r>
            <a:r>
              <a:rPr lang="zh-TW" altLang="en-US" sz="1400" b="1" dirty="0">
                <a:latin typeface="+mj-ea"/>
                <a:ea typeface="+mj-ea"/>
              </a:rPr>
              <a:t>醫治的愛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泥土音樂 </a:t>
            </a:r>
            <a:r>
              <a:rPr lang="en-US" altLang="zh-TW" sz="1400" b="1" dirty="0">
                <a:latin typeface="+mj-ea"/>
                <a:ea typeface="+mj-ea"/>
              </a:rPr>
              <a:t>E</a:t>
            </a:r>
            <a:r>
              <a:rPr lang="zh-TW" altLang="en-US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36104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7A5619-3F0E-1F58-1BAB-8963AE4A3C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2629C260-8BA4-9E70-0E18-96C5D9E04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40000"/>
          </a:xfrm>
        </p:spPr>
        <p:txBody>
          <a:bodyPr>
            <a:noAutofit/>
          </a:bodyPr>
          <a:lstStyle/>
          <a:p>
            <a:r>
              <a:rPr lang="zh-TW" altLang="en-US" sz="3600" i="0" dirty="0">
                <a:effectLst/>
                <a:latin typeface="+mn-ea"/>
                <a:ea typeface="+mn-ea"/>
              </a:rPr>
              <a:t>我滿身是傷痕 你將我抱起來</a:t>
            </a:r>
            <a:br>
              <a:rPr lang="zh-TW" altLang="en-US" sz="3600" i="0" dirty="0">
                <a:effectLst/>
                <a:latin typeface="+mn-ea"/>
                <a:ea typeface="+mn-ea"/>
              </a:rPr>
            </a:br>
            <a:r>
              <a:rPr lang="zh-TW" altLang="en-US" sz="3600" i="0" dirty="0">
                <a:effectLst/>
                <a:latin typeface="+mn-ea"/>
                <a:ea typeface="+mn-ea"/>
              </a:rPr>
              <a:t>我在你的懷中甦醒過來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F80E4F1-67D6-6287-B7F9-1AF8B07FC27F}"/>
              </a:ext>
            </a:extLst>
          </p:cNvPr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1238-</a:t>
            </a:r>
            <a:r>
              <a:rPr lang="zh-TW" altLang="en-US" sz="1400" b="1" dirty="0">
                <a:latin typeface="+mj-ea"/>
                <a:ea typeface="+mj-ea"/>
              </a:rPr>
              <a:t>醫治的愛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泥土音樂 </a:t>
            </a:r>
            <a:r>
              <a:rPr lang="en-US" altLang="zh-TW" sz="1400" b="1" dirty="0">
                <a:latin typeface="+mj-ea"/>
                <a:ea typeface="+mj-ea"/>
              </a:rPr>
              <a:t>E</a:t>
            </a:r>
            <a:r>
              <a:rPr lang="zh-TW" altLang="en-US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719414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40000"/>
          </a:xfrm>
        </p:spPr>
        <p:txBody>
          <a:bodyPr>
            <a:noAutofit/>
          </a:bodyPr>
          <a:lstStyle/>
          <a:p>
            <a:r>
              <a:rPr lang="en-US" altLang="zh-TW" sz="3600" dirty="0">
                <a:latin typeface="+mn-ea"/>
                <a:ea typeface="+mn-ea"/>
              </a:rPr>
              <a:t>※</a:t>
            </a:r>
            <a:r>
              <a:rPr lang="zh-TW" altLang="en-US" sz="3600" i="0" dirty="0">
                <a:effectLst/>
                <a:latin typeface="+mn-ea"/>
                <a:ea typeface="+mn-ea"/>
              </a:rPr>
              <a:t>耶穌的愛 醫治了我的心</a:t>
            </a:r>
            <a:br>
              <a:rPr lang="zh-TW" altLang="en-US" sz="3600" i="0" dirty="0">
                <a:effectLst/>
                <a:latin typeface="+mn-ea"/>
                <a:ea typeface="+mn-ea"/>
              </a:rPr>
            </a:br>
            <a:r>
              <a:rPr lang="zh-TW" altLang="en-US" sz="3600" i="0" dirty="0">
                <a:effectLst/>
                <a:latin typeface="+mn-ea"/>
                <a:ea typeface="+mn-ea"/>
              </a:rPr>
              <a:t>破碎的生命 完整起來</a:t>
            </a:r>
            <a:endParaRPr lang="zh-TW" altLang="zh-TW" sz="36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1238-</a:t>
            </a:r>
            <a:r>
              <a:rPr lang="zh-TW" altLang="en-US" sz="1400" b="1" dirty="0">
                <a:latin typeface="+mj-ea"/>
                <a:ea typeface="+mj-ea"/>
              </a:rPr>
              <a:t>醫治的愛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泥土音樂 </a:t>
            </a:r>
            <a:r>
              <a:rPr lang="en-US" altLang="zh-TW" sz="1400" b="1" dirty="0">
                <a:latin typeface="+mj-ea"/>
                <a:ea typeface="+mj-ea"/>
              </a:rPr>
              <a:t>E</a:t>
            </a:r>
            <a:r>
              <a:rPr lang="zh-TW" altLang="en-US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534176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B353E8-DA14-9BFA-4C67-E55CAEF80E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AC80A939-5459-5896-D803-142903F1B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40000"/>
          </a:xfrm>
        </p:spPr>
        <p:txBody>
          <a:bodyPr>
            <a:noAutofit/>
          </a:bodyPr>
          <a:lstStyle/>
          <a:p>
            <a:r>
              <a:rPr lang="zh-TW" altLang="en-US" sz="3600" i="0" dirty="0">
                <a:effectLst/>
                <a:latin typeface="+mn-ea"/>
                <a:ea typeface="+mn-ea"/>
              </a:rPr>
              <a:t>心中又燃起 光明的期待</a:t>
            </a:r>
            <a:br>
              <a:rPr lang="zh-TW" altLang="en-US" sz="3600" i="0" dirty="0">
                <a:effectLst/>
                <a:latin typeface="+mn-ea"/>
                <a:ea typeface="+mn-ea"/>
              </a:rPr>
            </a:br>
            <a:r>
              <a:rPr lang="zh-TW" altLang="en-US" sz="3600" i="0" dirty="0">
                <a:effectLst/>
                <a:latin typeface="+mn-ea"/>
                <a:ea typeface="+mn-ea"/>
              </a:rPr>
              <a:t>再一次勇敢將自己敞開</a:t>
            </a:r>
            <a:endParaRPr lang="zh-TW" altLang="zh-TW" sz="36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4C255691-7E6F-7199-60BC-7BE665DF1337}"/>
              </a:ext>
            </a:extLst>
          </p:cNvPr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1238-</a:t>
            </a:r>
            <a:r>
              <a:rPr lang="zh-TW" altLang="en-US" sz="1400" b="1" dirty="0">
                <a:latin typeface="+mj-ea"/>
                <a:ea typeface="+mj-ea"/>
              </a:rPr>
              <a:t>醫治的愛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泥土音樂 </a:t>
            </a:r>
            <a:r>
              <a:rPr lang="en-US" altLang="zh-TW" sz="1400" b="1" dirty="0">
                <a:latin typeface="+mj-ea"/>
                <a:ea typeface="+mj-ea"/>
              </a:rPr>
              <a:t>E</a:t>
            </a:r>
            <a:r>
              <a:rPr lang="zh-TW" altLang="en-US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4692106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40000"/>
          </a:xfrm>
        </p:spPr>
        <p:txBody>
          <a:bodyPr>
            <a:noAutofit/>
          </a:bodyPr>
          <a:lstStyle/>
          <a:p>
            <a:r>
              <a:rPr lang="zh-TW" altLang="en-US" sz="3600" i="0" dirty="0">
                <a:effectLst/>
                <a:latin typeface="+mn-ea"/>
                <a:ea typeface="+mn-ea"/>
              </a:rPr>
              <a:t>耶穌的愛 剛強了我的心</a:t>
            </a:r>
            <a:br>
              <a:rPr lang="zh-TW" altLang="en-US" sz="3600" i="0" dirty="0">
                <a:effectLst/>
                <a:latin typeface="+mn-ea"/>
                <a:ea typeface="+mn-ea"/>
              </a:rPr>
            </a:br>
            <a:r>
              <a:rPr lang="zh-TW" altLang="en-US" sz="3600" i="0" dirty="0">
                <a:effectLst/>
                <a:latin typeface="+mn-ea"/>
                <a:ea typeface="+mn-ea"/>
              </a:rPr>
              <a:t>信心的翅膀再飛起來</a:t>
            </a:r>
            <a:endParaRPr lang="zh-TW" altLang="zh-TW" sz="36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1238-</a:t>
            </a:r>
            <a:r>
              <a:rPr lang="zh-TW" altLang="en-US" sz="1400" b="1" dirty="0">
                <a:latin typeface="+mj-ea"/>
                <a:ea typeface="+mj-ea"/>
              </a:rPr>
              <a:t>醫治的愛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泥土音樂 </a:t>
            </a:r>
            <a:r>
              <a:rPr lang="en-US" altLang="zh-TW" sz="1400" b="1" dirty="0">
                <a:latin typeface="+mj-ea"/>
                <a:ea typeface="+mj-ea"/>
              </a:rPr>
              <a:t>E</a:t>
            </a:r>
            <a:r>
              <a:rPr lang="zh-TW" altLang="en-US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3474408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5EB94F-11DB-C0C6-4E6F-76646CC188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731F7727-AF14-6F09-4A59-B8565A075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40000"/>
          </a:xfrm>
        </p:spPr>
        <p:txBody>
          <a:bodyPr>
            <a:noAutofit/>
          </a:bodyPr>
          <a:lstStyle/>
          <a:p>
            <a:r>
              <a:rPr lang="zh-TW" altLang="en-US" sz="3600" i="0" dirty="0">
                <a:effectLst/>
                <a:latin typeface="+mn-ea"/>
                <a:ea typeface="+mn-ea"/>
              </a:rPr>
              <a:t>飛越每一個高山和低谷</a:t>
            </a:r>
            <a:br>
              <a:rPr lang="zh-TW" altLang="en-US" sz="3600" i="0" dirty="0">
                <a:effectLst/>
                <a:latin typeface="+mn-ea"/>
                <a:ea typeface="+mn-ea"/>
              </a:rPr>
            </a:br>
            <a:r>
              <a:rPr lang="zh-TW" altLang="en-US" sz="3600" i="0" dirty="0">
                <a:effectLst/>
                <a:latin typeface="+mn-ea"/>
                <a:ea typeface="+mn-ea"/>
              </a:rPr>
              <a:t>感謝耶穌 醫治的愛</a:t>
            </a:r>
            <a:endParaRPr lang="zh-TW" altLang="zh-TW" sz="36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7E200B63-B1BA-AEE1-E086-B5BAFD18DB36}"/>
              </a:ext>
            </a:extLst>
          </p:cNvPr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1238-</a:t>
            </a:r>
            <a:r>
              <a:rPr lang="zh-TW" altLang="en-US" sz="1400" b="1" dirty="0">
                <a:latin typeface="+mj-ea"/>
                <a:ea typeface="+mj-ea"/>
              </a:rPr>
              <a:t>醫治的愛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泥土音樂 </a:t>
            </a:r>
            <a:r>
              <a:rPr lang="en-US" altLang="zh-TW" sz="1400" b="1" dirty="0">
                <a:latin typeface="+mj-ea"/>
                <a:ea typeface="+mj-ea"/>
              </a:rPr>
              <a:t>E</a:t>
            </a:r>
            <a:r>
              <a:rPr lang="zh-TW" altLang="en-US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930793075"/>
      </p:ext>
    </p:extLst>
  </p:cSld>
  <p:clrMapOvr>
    <a:masterClrMapping/>
  </p:clrMapOvr>
</p:sld>
</file>

<file path=ppt/theme/theme1.xml><?xml version="1.0" encoding="utf-8"?>
<a:theme xmlns:a="http://schemas.openxmlformats.org/drawingml/2006/main" name="敬拜">
  <a:themeElements>
    <a:clrScheme name="自訂 1">
      <a:dk1>
        <a:srgbClr val="000000"/>
      </a:dk1>
      <a:lt1>
        <a:srgbClr val="FFFF00"/>
      </a:lt1>
      <a:dk2>
        <a:srgbClr val="000000"/>
      </a:dk2>
      <a:lt2>
        <a:srgbClr val="000000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敬拜">
      <a:majorFont>
        <a:latin typeface="Times New Roman"/>
        <a:ea typeface="微軟正黑體"/>
        <a:cs typeface=""/>
      </a:majorFont>
      <a:minorFont>
        <a:latin typeface="Times New Roman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敬拜</Template>
  <TotalTime>855</TotalTime>
  <Words>148</Words>
  <Application>Microsoft Office PowerPoint</Application>
  <PresentationFormat>如螢幕大小 (16:9)</PresentationFormat>
  <Paragraphs>12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0" baseType="lpstr">
      <vt:lpstr>Arial</vt:lpstr>
      <vt:lpstr>Calibri</vt:lpstr>
      <vt:lpstr>Times New Roman</vt:lpstr>
      <vt:lpstr>敬拜</vt:lpstr>
      <vt:lpstr>在泥濘深谷中 你領我走出來 我跌跌又撞撞 是你扶我站起來</vt:lpstr>
      <vt:lpstr>我滿身是傷痕 你將我抱起來 我在你的懷中甦醒過來</vt:lpstr>
      <vt:lpstr>※耶穌的愛 醫治了我的心 破碎的生命 完整起來</vt:lpstr>
      <vt:lpstr>心中又燃起 光明的期待 再一次勇敢將自己敞開</vt:lpstr>
      <vt:lpstr>耶穌的愛 剛強了我的心 信心的翅膀再飛起來</vt:lpstr>
      <vt:lpstr>飛越每一個高山和低谷 感謝耶穌 醫治的愛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Joseph Liu</cp:lastModifiedBy>
  <cp:revision>243</cp:revision>
  <dcterms:created xsi:type="dcterms:W3CDTF">2020-03-03T07:14:47Z</dcterms:created>
  <dcterms:modified xsi:type="dcterms:W3CDTF">2025-01-04T05:58:48Z</dcterms:modified>
</cp:coreProperties>
</file>