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111" r:id="rId2"/>
    <p:sldId id="1116" r:id="rId3"/>
    <p:sldId id="1114" r:id="rId4"/>
    <p:sldId id="1117" r:id="rId5"/>
    <p:sldId id="1115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1.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我們呼求你 降臨在這裡 聖潔的火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我們呼求你 降臨在這裡 復興的火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1240-</a:t>
            </a:r>
            <a:r>
              <a:rPr lang="zh-TW" altLang="en-US" sz="1400" b="1" dirty="0">
                <a:latin typeface="+mj-ea"/>
                <a:ea typeface="+mj-ea"/>
              </a:rPr>
              <a:t>聖靈的火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610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2.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分別為聖 敬拜你 我們期盼地等待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愛和能力 滿出來 我們期盼地等待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1240-</a:t>
            </a:r>
            <a:r>
              <a:rPr lang="zh-TW" altLang="en-US" sz="1400" b="1" dirty="0">
                <a:latin typeface="+mj-ea"/>
                <a:ea typeface="+mj-ea"/>
              </a:rPr>
              <a:t>聖靈的火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836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+mn-ea"/>
                <a:ea typeface="+mn-ea"/>
              </a:rPr>
              <a:t>※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聖靈的火 降下</a:t>
            </a:r>
            <a:r>
              <a:rPr lang="en-US" altLang="zh-TW" sz="3600" dirty="0">
                <a:latin typeface="+mn-ea"/>
                <a:ea typeface="+mn-ea"/>
              </a:rPr>
              <a:t>(X2)</a:t>
            </a:r>
            <a:r>
              <a:rPr lang="zh-TW" altLang="en-US" sz="3600" dirty="0">
                <a:latin typeface="+mn-ea"/>
                <a:ea typeface="+mn-ea"/>
              </a:rPr>
              <a:t> 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點燃愛你的熱情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除去驕傲和自義 不停充滿澆灌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1240-</a:t>
            </a:r>
            <a:r>
              <a:rPr lang="zh-TW" altLang="en-US" sz="1400" b="1" dirty="0">
                <a:latin typeface="+mj-ea"/>
                <a:ea typeface="+mj-ea"/>
              </a:rPr>
              <a:t>聖靈的火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417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聖靈的火 降下</a:t>
            </a:r>
            <a:r>
              <a:rPr lang="en-US" altLang="zh-TW" sz="3600" dirty="0">
                <a:latin typeface="+mn-ea"/>
                <a:ea typeface="+mn-ea"/>
              </a:rPr>
              <a:t>(X2)</a:t>
            </a:r>
            <a:r>
              <a:rPr lang="zh-TW" altLang="en-US" sz="3600" dirty="0">
                <a:latin typeface="+mn-ea"/>
                <a:ea typeface="+mn-ea"/>
              </a:rPr>
              <a:t> 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點燃禱告的熱情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賜下勇氣和能力 釋放你大能同在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1240-</a:t>
            </a:r>
            <a:r>
              <a:rPr lang="zh-TW" altLang="en-US" sz="1400" b="1" dirty="0">
                <a:latin typeface="+mj-ea"/>
                <a:ea typeface="+mj-ea"/>
              </a:rPr>
              <a:t>聖靈的火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9708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-308570"/>
            <a:ext cx="9144000" cy="2016224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§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降下來 降下來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降下來 降下來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1240-</a:t>
            </a:r>
            <a:r>
              <a:rPr lang="zh-TW" altLang="en-US" sz="1400" b="1" dirty="0">
                <a:latin typeface="+mj-ea"/>
                <a:ea typeface="+mj-ea"/>
              </a:rPr>
              <a:t>聖靈的火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7440819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869</TotalTime>
  <Words>150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敬拜</vt:lpstr>
      <vt:lpstr>1.我們呼求你 降臨在這裡 聖潔的火 我們呼求你 降臨在這裡 復興的火</vt:lpstr>
      <vt:lpstr>2.分別為聖 敬拜你 我們期盼地等待 愛和能力 滿出來 我們期盼地等待</vt:lpstr>
      <vt:lpstr>※聖靈的火 降下(X2) 點燃愛你的熱情 除去驕傲和自義 不停充滿澆灌</vt:lpstr>
      <vt:lpstr>聖靈的火 降下(X2) 點燃禱告的熱情 賜下勇氣和能力 釋放你大能同在</vt:lpstr>
      <vt:lpstr>§降下來 降下來 降下來 降下來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245</cp:revision>
  <dcterms:created xsi:type="dcterms:W3CDTF">2020-03-03T07:14:47Z</dcterms:created>
  <dcterms:modified xsi:type="dcterms:W3CDTF">2025-01-04T05:54:42Z</dcterms:modified>
</cp:coreProperties>
</file>