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1118" r:id="rId2"/>
    <p:sldId id="1111" r:id="rId3"/>
    <p:sldId id="1116" r:id="rId4"/>
    <p:sldId id="1119" r:id="rId5"/>
    <p:sldId id="1114" r:id="rId6"/>
    <p:sldId id="1120" r:id="rId7"/>
    <p:sldId id="1117" r:id="rId8"/>
    <p:sldId id="1121" r:id="rId9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020" y="1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2025/1/4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904A5-E607-1EA7-6899-099BEC556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29DC5132-F0E6-D246-22DF-88C03B020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i="0" dirty="0">
                <a:effectLst/>
                <a:latin typeface="+mn-ea"/>
                <a:ea typeface="+mn-ea"/>
              </a:rPr>
              <a:t>1.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我們都在夢想中失去方向</a:t>
            </a:r>
            <a:br>
              <a:rPr lang="zh-TW" altLang="en-US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我們也曾為尋找愛而受傷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EA35092-0B8E-D06A-F1EE-F6E116932215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1241-</a:t>
            </a:r>
            <a:r>
              <a:rPr lang="zh-TW" altLang="en-US" sz="1400" b="1" dirty="0">
                <a:latin typeface="+mj-ea"/>
                <a:ea typeface="+mj-ea"/>
              </a:rPr>
              <a:t>進入祢愛裡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大溪榮美教會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5944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3600" i="0" dirty="0">
                <a:effectLst/>
                <a:latin typeface="+mn-ea"/>
                <a:ea typeface="+mn-ea"/>
              </a:rPr>
              <a:t>直到看見 祢愛的曙光照進我心房</a:t>
            </a:r>
            <a:br>
              <a:rPr lang="zh-TW" altLang="en-US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不再害怕 因祢已為我 付上代價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1241-</a:t>
            </a:r>
            <a:r>
              <a:rPr lang="zh-TW" altLang="en-US" sz="1400" b="1" dirty="0">
                <a:latin typeface="+mj-ea"/>
                <a:ea typeface="+mj-ea"/>
              </a:rPr>
              <a:t>進入祢愛裡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大溪榮美教會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6104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i="0" dirty="0">
                <a:effectLst/>
                <a:latin typeface="+mn-ea"/>
                <a:ea typeface="+mn-ea"/>
              </a:rPr>
              <a:t>2.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祢是道路 永恆的堅固磐石</a:t>
            </a:r>
            <a:br>
              <a:rPr lang="zh-TW" altLang="en-US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祢是真理 復活大能的盼望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1241-</a:t>
            </a:r>
            <a:r>
              <a:rPr lang="zh-TW" altLang="en-US" sz="1400" b="1" dirty="0">
                <a:latin typeface="+mj-ea"/>
                <a:ea typeface="+mj-ea"/>
              </a:rPr>
              <a:t>進入祢愛裡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大溪榮美教會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48364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F7DA5-D6F6-352C-C1DE-62112BB14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7BB6F171-EB12-2AF4-6488-039620B51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3600" i="0" dirty="0">
                <a:effectLst/>
                <a:latin typeface="+mn-ea"/>
                <a:ea typeface="+mn-ea"/>
              </a:rPr>
              <a:t>賜我生命 願我一生能成就祢旨意</a:t>
            </a:r>
            <a:br>
              <a:rPr lang="zh-TW" altLang="en-US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我的主 我的天父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F7FF5A3-35D9-EE3C-A27A-DA11A3C28399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1241-</a:t>
            </a:r>
            <a:r>
              <a:rPr lang="zh-TW" altLang="en-US" sz="1400" b="1" dirty="0">
                <a:latin typeface="+mj-ea"/>
                <a:ea typeface="+mj-ea"/>
              </a:rPr>
              <a:t>進入祢愛裡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大溪榮美教會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024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+mn-ea"/>
                <a:ea typeface="+mn-ea"/>
              </a:rPr>
              <a:t>※</a:t>
            </a:r>
            <a:r>
              <a:rPr lang="zh-TW" altLang="en-US" sz="3600" i="0" dirty="0">
                <a:effectLst/>
                <a:latin typeface="+mn-ea"/>
                <a:ea typeface="+mn-ea"/>
              </a:rPr>
              <a:t>求祢充滿我心 </a:t>
            </a:r>
            <a:br>
              <a:rPr lang="en-US" altLang="zh-TW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得著我的生命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1241-</a:t>
            </a:r>
            <a:r>
              <a:rPr lang="zh-TW" altLang="en-US" sz="1400" b="1" dirty="0">
                <a:latin typeface="+mj-ea"/>
                <a:ea typeface="+mj-ea"/>
              </a:rPr>
              <a:t>進入祢愛裡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大溪榮美教會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34176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B6B54-93C8-5877-A315-FD23197BA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80E871D-4841-B6CC-49FC-9D08DFFC8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3600" i="0" dirty="0">
                <a:effectLst/>
                <a:latin typeface="+mn-ea"/>
                <a:ea typeface="+mn-ea"/>
              </a:rPr>
              <a:t>唯有祢能恢復我的靈 </a:t>
            </a:r>
            <a:br>
              <a:rPr lang="en-US" altLang="zh-TW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點燃我的熱情</a:t>
            </a:r>
            <a:endParaRPr lang="zh-TW" altLang="zh-TW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166CD87-0A45-A849-33A1-FEDCD77D78C0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1241-</a:t>
            </a:r>
            <a:r>
              <a:rPr lang="zh-TW" altLang="en-US" sz="1400" b="1" dirty="0">
                <a:latin typeface="+mj-ea"/>
                <a:ea typeface="+mj-ea"/>
              </a:rPr>
              <a:t>進入祢愛裡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大溪榮美教會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23746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3600" i="0" dirty="0">
                <a:effectLst/>
                <a:latin typeface="+mn-ea"/>
                <a:ea typeface="+mn-ea"/>
              </a:rPr>
              <a:t>求祢充滿我心 </a:t>
            </a:r>
            <a:br>
              <a:rPr lang="en-US" altLang="zh-TW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得著我全部生命</a:t>
            </a:r>
            <a:endParaRPr lang="zh-TW" altLang="zh-TW" sz="36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1241-</a:t>
            </a:r>
            <a:r>
              <a:rPr lang="zh-TW" altLang="en-US" sz="1400" b="1" dirty="0">
                <a:latin typeface="+mj-ea"/>
                <a:ea typeface="+mj-ea"/>
              </a:rPr>
              <a:t>進入祢愛裡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大溪榮美教會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97085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1B862-5642-A629-6E4C-FE027AD77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5077D6B-8AFD-91EF-1543-A33BF94AA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3600" i="0" dirty="0">
                <a:effectLst/>
                <a:latin typeface="+mn-ea"/>
                <a:ea typeface="+mn-ea"/>
              </a:rPr>
              <a:t>使我成為祢寶貴器皿</a:t>
            </a:r>
            <a:br>
              <a:rPr lang="zh-TW" altLang="en-US" sz="3600" i="0" dirty="0">
                <a:effectLst/>
                <a:latin typeface="+mn-ea"/>
                <a:ea typeface="+mn-ea"/>
              </a:rPr>
            </a:br>
            <a:r>
              <a:rPr lang="zh-TW" altLang="en-US" sz="3600" i="0" dirty="0">
                <a:effectLst/>
                <a:latin typeface="+mn-ea"/>
                <a:ea typeface="+mn-ea"/>
              </a:rPr>
              <a:t>一生跟隨祢 進入祢愛裡</a:t>
            </a:r>
            <a:endParaRPr lang="zh-TW" altLang="zh-TW" sz="3600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C1C40D1-9CE0-5F8B-D588-11C1F3303D5E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1241-</a:t>
            </a:r>
            <a:r>
              <a:rPr lang="zh-TW" altLang="en-US" sz="1400" b="1" dirty="0">
                <a:latin typeface="+mj-ea"/>
                <a:ea typeface="+mj-ea"/>
              </a:rPr>
              <a:t>進入祢愛裡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大溪榮美教會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6828016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878</TotalTime>
  <Words>219</Words>
  <Application>Microsoft Office PowerPoint</Application>
  <PresentationFormat>如螢幕大小 (16:9)</PresentationFormat>
  <Paragraphs>16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敬拜</vt:lpstr>
      <vt:lpstr>1.我們都在夢想中失去方向 我們也曾為尋找愛而受傷</vt:lpstr>
      <vt:lpstr>直到看見 祢愛的曙光照進我心房 不再害怕 因祢已為我 付上代價</vt:lpstr>
      <vt:lpstr>2.祢是道路 永恆的堅固磐石 祢是真理 復活大能的盼望</vt:lpstr>
      <vt:lpstr>賜我生命 願我一生能成就祢旨意 我的主 我的天父</vt:lpstr>
      <vt:lpstr>※求祢充滿我心  得著我的生命</vt:lpstr>
      <vt:lpstr>唯有祢能恢復我的靈  點燃我的熱情</vt:lpstr>
      <vt:lpstr>求祢充滿我心  得著我全部生命</vt:lpstr>
      <vt:lpstr>使我成為祢寶貴器皿 一生跟隨祢 進入祢愛裡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Joseph Liu</cp:lastModifiedBy>
  <cp:revision>246</cp:revision>
  <dcterms:created xsi:type="dcterms:W3CDTF">2020-03-03T07:14:47Z</dcterms:created>
  <dcterms:modified xsi:type="dcterms:W3CDTF">2025-01-04T05:52:53Z</dcterms:modified>
</cp:coreProperties>
</file>