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6" r:id="rId3"/>
    <p:sldId id="1118" r:id="rId4"/>
    <p:sldId id="1114" r:id="rId5"/>
    <p:sldId id="111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你賜華冠代替灰塵 喜樂的油代替悲哀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讚美衣裳代替憂傷 哀哭變為喜樂跳舞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1242-</a:t>
            </a:r>
            <a:r>
              <a:rPr lang="zh-TW" altLang="en-US" sz="1400" b="1" dirty="0">
                <a:latin typeface="+mj-ea"/>
                <a:ea typeface="+mj-ea"/>
              </a:rPr>
              <a:t>翻轉的神蹟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你叫被擄得著釋放 你使瞎眼得以看見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受壓制的得著自由 灰心再次充滿盼望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1242-</a:t>
            </a:r>
            <a:r>
              <a:rPr lang="zh-TW" altLang="en-US" sz="1400" b="1" dirty="0">
                <a:latin typeface="+mj-ea"/>
                <a:ea typeface="+mj-ea"/>
              </a:rPr>
              <a:t>翻轉的神蹟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3.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你將流淚之谷 變為泉源之地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秋雨之福蓋滿全谷 聖靈恩雨澆灌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1242-</a:t>
            </a:r>
            <a:r>
              <a:rPr lang="zh-TW" altLang="en-US" sz="1400" b="1" dirty="0">
                <a:latin typeface="+mj-ea"/>
                <a:ea typeface="+mj-ea"/>
              </a:rPr>
              <a:t>翻轉的神蹟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902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翻轉的神蹟 改變我 拯救我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神的恩典降臨 在這世代顯出你榮耀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1242-</a:t>
            </a:r>
            <a:r>
              <a:rPr lang="zh-TW" altLang="en-US" sz="1400" b="1" dirty="0">
                <a:latin typeface="+mj-ea"/>
                <a:ea typeface="+mj-ea"/>
              </a:rPr>
              <a:t>翻轉的神蹟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翻轉的神蹟 賜下突破的恩膏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神的大能運行 充充足足成就一切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1242-</a:t>
            </a:r>
            <a:r>
              <a:rPr lang="zh-TW" altLang="en-US" sz="1400" b="1" dirty="0">
                <a:latin typeface="+mj-ea"/>
                <a:ea typeface="+mj-ea"/>
              </a:rPr>
              <a:t>翻轉的神蹟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70854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884</TotalTime>
  <Words>162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敬拜</vt:lpstr>
      <vt:lpstr>1.你賜華冠代替灰塵 喜樂的油代替悲哀 讚美衣裳代替憂傷 哀哭變為喜樂跳舞</vt:lpstr>
      <vt:lpstr>2.你叫被擄得著釋放 你使瞎眼得以看見 受壓制的得著自由 灰心再次充滿盼望</vt:lpstr>
      <vt:lpstr>3.你將流淚之谷 變為泉源之地 秋雨之福蓋滿全谷 聖靈恩雨澆灌</vt:lpstr>
      <vt:lpstr>※翻轉的神蹟 改變我 拯救我 神的恩典降臨 在這世代顯出你榮耀</vt:lpstr>
      <vt:lpstr>翻轉的神蹟 賜下突破的恩膏 神的大能運行 充充足足成就一切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247</cp:revision>
  <dcterms:created xsi:type="dcterms:W3CDTF">2020-03-03T07:14:47Z</dcterms:created>
  <dcterms:modified xsi:type="dcterms:W3CDTF">2025-01-04T05:50:10Z</dcterms:modified>
</cp:coreProperties>
</file>