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11" r:id="rId2"/>
    <p:sldId id="1116" r:id="rId3"/>
    <p:sldId id="1118" r:id="rId4"/>
    <p:sldId id="1114" r:id="rId5"/>
    <p:sldId id="1119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祢的愛是永無止盡 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主你四面環繞我 你的愛使我甦醒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1243-</a:t>
            </a:r>
            <a:r>
              <a:rPr lang="zh-TW" altLang="en-US" sz="1400" b="1" dirty="0">
                <a:latin typeface="+mj-ea"/>
                <a:ea typeface="+mj-ea"/>
              </a:rPr>
              <a:t>生命真光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心中喜樂不住滿溢 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萬物都向你呼喊 讓讚美充滿這地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1243-</a:t>
            </a:r>
            <a:r>
              <a:rPr lang="zh-TW" altLang="en-US" sz="1400" b="1" dirty="0">
                <a:latin typeface="+mj-ea"/>
                <a:ea typeface="+mj-ea"/>
              </a:rPr>
              <a:t>生命真光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836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3.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黑暗終究會過去 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為愛你犧牲自己 在你真光中我得著生命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1243-</a:t>
            </a:r>
            <a:r>
              <a:rPr lang="zh-TW" altLang="en-US" sz="1400" b="1" dirty="0">
                <a:latin typeface="+mj-ea"/>
                <a:ea typeface="+mj-ea"/>
              </a:rPr>
              <a:t>生命真光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902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72008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※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我伸出大能雙手 釋放你屬天榮耀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1243-</a:t>
            </a:r>
            <a:r>
              <a:rPr lang="zh-TW" altLang="en-US" sz="1400" b="1" dirty="0">
                <a:latin typeface="+mj-ea"/>
                <a:ea typeface="+mj-ea"/>
              </a:rPr>
              <a:t>生命真光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417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48074-957E-0D86-185D-C2785B427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633B1CD-F02D-58CD-4B39-0EF0566F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主是何等的奇妙 與你同行何等美好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讓生命真光照耀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E018A0-7805-C233-A3B5-420D0314AC1C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1243-</a:t>
            </a:r>
            <a:r>
              <a:rPr lang="zh-TW" altLang="en-US" sz="1400" b="1" dirty="0">
                <a:latin typeface="+mj-ea"/>
                <a:ea typeface="+mj-ea"/>
              </a:rPr>
              <a:t>生命真光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978621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898</TotalTime>
  <Words>133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敬拜</vt:lpstr>
      <vt:lpstr>1.祢的愛是永無止盡  主你四面環繞我 你的愛使我甦醒</vt:lpstr>
      <vt:lpstr>2.心中喜樂不住滿溢  萬物都向你呼喊 讓讚美充滿這地</vt:lpstr>
      <vt:lpstr>3.黑暗終究會過去  為愛你犧牲自己 在你真光中我得著生命</vt:lpstr>
      <vt:lpstr>※我伸出大能雙手 釋放你屬天榮耀</vt:lpstr>
      <vt:lpstr>主是何等的奇妙 與你同行何等美好 讓生命真光照耀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248</cp:revision>
  <dcterms:created xsi:type="dcterms:W3CDTF">2020-03-03T07:14:47Z</dcterms:created>
  <dcterms:modified xsi:type="dcterms:W3CDTF">2025-01-04T05:46:29Z</dcterms:modified>
</cp:coreProperties>
</file>