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" r:id="rId2"/>
    <p:sldId id="1116" r:id="rId3"/>
    <p:sldId id="1114" r:id="rId4"/>
    <p:sldId id="1117" r:id="rId5"/>
    <p:sldId id="1118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來點燃我心中的火 是不能掌控 是無法承受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更多來充滿我 更多來充滿我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1244-</a:t>
            </a:r>
            <a:r>
              <a:rPr lang="zh-TW" altLang="en-US" sz="1400" b="1" dirty="0">
                <a:latin typeface="+mj-ea"/>
                <a:ea typeface="+mj-ea"/>
              </a:rPr>
              <a:t>點燃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充滿我 充滿我 充滿我 充滿我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充滿我 充滿我 耶穌</a:t>
            </a:r>
            <a:r>
              <a:rPr lang="en-US" altLang="zh-TW" sz="3600" i="0" dirty="0">
                <a:effectLst/>
                <a:latin typeface="+mn-ea"/>
                <a:ea typeface="+mn-ea"/>
              </a:rPr>
              <a:t>(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我呼求</a:t>
            </a:r>
            <a:r>
              <a:rPr lang="en-US" altLang="zh-TW" sz="3600" i="0" dirty="0">
                <a:effectLst/>
                <a:latin typeface="+mn-ea"/>
                <a:ea typeface="+mn-ea"/>
              </a:rPr>
              <a:t>)</a:t>
            </a:r>
            <a:endParaRPr lang="zh-TW" altLang="en-US" sz="3600" i="0" dirty="0">
              <a:effectLst/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1244-</a:t>
            </a:r>
            <a:r>
              <a:rPr lang="zh-TW" altLang="en-US" sz="1400" b="1" dirty="0">
                <a:latin typeface="+mj-ea"/>
                <a:ea typeface="+mj-ea"/>
              </a:rPr>
              <a:t>點燃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364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3.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沉浸在你愛裡</a:t>
            </a:r>
            <a:r>
              <a:rPr lang="en-US" altLang="zh-TW" sz="3600" i="0" dirty="0">
                <a:effectLst/>
                <a:latin typeface="+mn-ea"/>
                <a:ea typeface="+mn-ea"/>
              </a:rPr>
              <a:t>(X3)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與你同行 在你同在裡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1244-</a:t>
            </a:r>
            <a:r>
              <a:rPr lang="zh-TW" altLang="en-US" sz="1400" b="1" dirty="0">
                <a:latin typeface="+mj-ea"/>
                <a:ea typeface="+mj-ea"/>
              </a:rPr>
              <a:t>點燃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4.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讓我看見 你的榮面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讓你榮耀彰顯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1244-</a:t>
            </a:r>
            <a:r>
              <a:rPr lang="zh-TW" altLang="en-US" sz="1400" b="1" dirty="0">
                <a:latin typeface="+mj-ea"/>
                <a:ea typeface="+mj-ea"/>
              </a:rPr>
              <a:t>點燃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9872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308570"/>
            <a:ext cx="9144000" cy="2016224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5.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靈火降下 靈火降下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我們呼求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1244-</a:t>
            </a:r>
            <a:r>
              <a:rPr lang="zh-TW" altLang="en-US" sz="1400" b="1" dirty="0">
                <a:latin typeface="+mj-ea"/>
                <a:ea typeface="+mj-ea"/>
              </a:rPr>
              <a:t>點燃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216698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907</TotalTime>
  <Words>129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敬拜</vt:lpstr>
      <vt:lpstr>1.來點燃我心中的火 是不能掌控 是無法承受 更多來充滿我 更多來充滿我</vt:lpstr>
      <vt:lpstr>2.充滿我 充滿我 充滿我 充滿我 充滿我 充滿我 耶穌(我呼求)</vt:lpstr>
      <vt:lpstr>3.沉浸在你愛裡(X3) 與你同行 在你同在裡</vt:lpstr>
      <vt:lpstr>4.讓我看見 你的榮面  讓你榮耀彰顯 </vt:lpstr>
      <vt:lpstr>5.靈火降下 靈火降下  我們呼求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250</cp:revision>
  <dcterms:created xsi:type="dcterms:W3CDTF">2020-03-03T07:14:47Z</dcterms:created>
  <dcterms:modified xsi:type="dcterms:W3CDTF">2025-01-04T05:44:19Z</dcterms:modified>
</cp:coreProperties>
</file>