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111" r:id="rId2"/>
    <p:sldId id="1124" r:id="rId3"/>
    <p:sldId id="1119" r:id="rId4"/>
    <p:sldId id="1125" r:id="rId5"/>
    <p:sldId id="1118" r:id="rId6"/>
    <p:sldId id="1120" r:id="rId7"/>
    <p:sldId id="1116" r:id="rId8"/>
    <p:sldId id="1126" r:id="rId9"/>
    <p:sldId id="1121" r:id="rId10"/>
    <p:sldId id="1127" r:id="rId11"/>
    <p:sldId id="1114" r:id="rId12"/>
    <p:sldId id="1128" r:id="rId13"/>
    <p:sldId id="1122" r:id="rId14"/>
    <p:sldId id="1129" r:id="rId15"/>
    <p:sldId id="1117" r:id="rId16"/>
    <p:sldId id="1130" r:id="rId17"/>
    <p:sldId id="1123" r:id="rId18"/>
    <p:sldId id="1131" r:id="rId1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1. In the darkness we were waiting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Without hope without light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21FB-B040-626B-108C-D433FD427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714C68C-2C07-19CC-E189-B1D9B76C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Knowing this was our salvation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Jesus for our sake You died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D949A30-7B6B-99B1-2349-B3117F641933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4173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3. And the morning that You rose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All of heaven held its breath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15176-DE36-366E-FDED-21DDBB33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288268-715E-34D3-D904-DB1CC3A9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Till that stone was moved for good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For the Lamb had conquered death</a:t>
            </a:r>
            <a:endParaRPr lang="zh-TW" altLang="zh-TW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B84ECE-CF9F-9B91-DBF4-B9EF84C588CF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390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And the dead rose from their tombs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And the angels stood in awe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8323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16A9A-3F33-ECD6-B531-1A0D8C27F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69B0D95-7BDB-8AC5-B0E3-BC6AD491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For the souls of all who’d come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To the Father are restored</a:t>
            </a:r>
            <a:endParaRPr lang="zh-TW" altLang="zh-TW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7011F1-B6B2-A497-50C3-A90591D344D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7741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4. And the Church of Christ was born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Then the Spirit lit the flame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872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18682-8A26-8CE5-39FB-D4D7209E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28F3B92-6BDA-066F-ADDE-5C4E8464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Now this gospel truth of old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Shall not kneel shall not faint</a:t>
            </a:r>
            <a:endParaRPr lang="zh-TW" altLang="zh-TW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69D767-EC59-466C-E868-3211D85CB166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5261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By His blood and in His Name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In His freedom I am free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215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D857B-9525-0616-BCB7-6AB51C3CE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FCA6DE5-F13F-C145-8C29-EF7347C6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>
                <a:effectLst/>
                <a:latin typeface="+mn-ea"/>
                <a:ea typeface="+mn-ea"/>
              </a:rPr>
              <a:t>For </a:t>
            </a:r>
            <a:r>
              <a:rPr lang="en-US" altLang="zh-TW" sz="4000" i="0" dirty="0">
                <a:effectLst/>
                <a:latin typeface="+mn-ea"/>
                <a:ea typeface="+mn-ea"/>
              </a:rPr>
              <a:t>the love of Jesus Christ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Who has resurrected me</a:t>
            </a:r>
            <a:endParaRPr lang="zh-TW" altLang="zh-TW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66B720-03D9-CE16-CB4C-B7ECE7F71F57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262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FAB7-4AA8-BE8B-216B-24D332C23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EFCB9F8-D8A2-2E68-22F2-9F8FAE17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Till from heaven You came running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There was mercy in Your eyes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87CA89-5822-F843-74E6-91E3ACAD7361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131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To fulfil the law and prophets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To a virgin came the Word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88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C26E1-2F12-43AF-E673-0E05DDCE1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6DEFDA-C20E-74A0-24C3-2E036B11B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From a throne of endless glory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To a cradle in the dirt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6D771F-B85D-1447-4C1F-7260E2E01051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071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+mn-ea"/>
                <a:ea typeface="+mn-ea"/>
              </a:rPr>
              <a:t>※</a:t>
            </a:r>
            <a:r>
              <a:rPr lang="en-US" altLang="zh-TW" sz="4000" i="0" dirty="0">
                <a:effectLst/>
                <a:latin typeface="+mn-ea"/>
                <a:ea typeface="+mn-ea"/>
              </a:rPr>
              <a:t>Praise the Father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 </a:t>
            </a:r>
            <a:r>
              <a:rPr lang="en-US" altLang="zh-TW" sz="4000" i="0" dirty="0">
                <a:effectLst/>
                <a:latin typeface="+mn-ea"/>
                <a:ea typeface="+mn-ea"/>
              </a:rPr>
              <a:t>Praise the Son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Praise the Spirit three in one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216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30857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+mn-ea"/>
                <a:ea typeface="+mn-ea"/>
              </a:rPr>
              <a:t>God of </a:t>
            </a:r>
            <a:r>
              <a:rPr lang="en-US" altLang="zh-TW" sz="4000" dirty="0" err="1">
                <a:latin typeface="+mn-ea"/>
                <a:ea typeface="+mn-ea"/>
              </a:rPr>
              <a:t>gloryMajesty</a:t>
            </a:r>
            <a:br>
              <a:rPr lang="en-US" altLang="zh-TW" sz="4000" dirty="0">
                <a:latin typeface="+mn-ea"/>
                <a:ea typeface="+mn-ea"/>
              </a:rPr>
            </a:br>
            <a:r>
              <a:rPr lang="en-US" altLang="zh-TW" sz="4000" dirty="0">
                <a:latin typeface="+mn-ea"/>
                <a:ea typeface="+mn-ea"/>
              </a:rPr>
              <a:t>Praise forever to the King of Kings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453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2. To reveal the kingdom coming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And to reconcile the lost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36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1A9B7-E841-57D7-AD8C-39F8C87E3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615AAE5-0915-185E-C5E9-BEED94F5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To redeem the whole creation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You did not despise the cross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67CD8E-3DFC-82F2-BB41-F98C3004404E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404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For even in Your suffering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en-US" altLang="zh-TW" sz="4000" i="0" dirty="0">
                <a:effectLst/>
                <a:latin typeface="+mn-ea"/>
                <a:ea typeface="+mn-ea"/>
              </a:rPr>
              <a:t>You saw to the other side</a:t>
            </a:r>
            <a:endParaRPr lang="zh-TW" altLang="en-US" sz="40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1245-King Of Kings -Hillsong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3252419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920</TotalTime>
  <Words>362</Words>
  <Application>Microsoft Office PowerPoint</Application>
  <PresentationFormat>如螢幕大小 (16:9)</PresentationFormat>
  <Paragraphs>36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敬拜</vt:lpstr>
      <vt:lpstr>1. In the darkness we were waiting Without hope without light</vt:lpstr>
      <vt:lpstr>Till from heaven You came running There was mercy in Your eyes</vt:lpstr>
      <vt:lpstr>To fulfil the law and prophets To a virgin came the Word</vt:lpstr>
      <vt:lpstr>From a throne of endless glory To a cradle in the dirt</vt:lpstr>
      <vt:lpstr>※Praise the Father Praise the Son Praise the Spirit three in one</vt:lpstr>
      <vt:lpstr>God of gloryMajesty Praise forever to the King of Kings</vt:lpstr>
      <vt:lpstr>2. To reveal the kingdom coming And to reconcile the lost</vt:lpstr>
      <vt:lpstr>To redeem the whole creation You did not despise the cross</vt:lpstr>
      <vt:lpstr>For even in Your suffering You saw to the other side</vt:lpstr>
      <vt:lpstr>Knowing this was our salvation Jesus for our sake You died</vt:lpstr>
      <vt:lpstr>3. And the morning that You rose All of heaven held its breath</vt:lpstr>
      <vt:lpstr>Till that stone was moved for good For the Lamb had conquered death</vt:lpstr>
      <vt:lpstr>And the dead rose from their tombs And the angels stood in awe</vt:lpstr>
      <vt:lpstr>For the souls of all who’d come To the Father are restored</vt:lpstr>
      <vt:lpstr>4. And the Church of Christ was born Then the Spirit lit the flame</vt:lpstr>
      <vt:lpstr>Now this gospel truth of old Shall not kneel shall not faint</vt:lpstr>
      <vt:lpstr>By His blood and in His Name In His freedom I am free</vt:lpstr>
      <vt:lpstr>For the love of Jesus Christ Who has resurrected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251</cp:revision>
  <dcterms:created xsi:type="dcterms:W3CDTF">2020-03-03T07:14:47Z</dcterms:created>
  <dcterms:modified xsi:type="dcterms:W3CDTF">2025-01-04T05:42:23Z</dcterms:modified>
</cp:coreProperties>
</file>