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111" r:id="rId2"/>
    <p:sldId id="1112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4000" i="0" dirty="0">
                <a:effectLst/>
                <a:latin typeface="+mn-ea"/>
                <a:ea typeface="+mn-ea"/>
              </a:rPr>
              <a:t>讚美真神萬福之根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地上生靈當讚主恩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1246-</a:t>
            </a:r>
            <a:r>
              <a:rPr lang="zh-TW" altLang="en-US" sz="1400" b="1" dirty="0">
                <a:latin typeface="+mj-ea"/>
                <a:ea typeface="+mj-ea"/>
              </a:rPr>
              <a:t>三一頌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新心音樂事工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11542-5B43-4398-9BEB-4D327E9DC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5E2CD9F-B95C-C30D-B680-00DC6D11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4000" i="0">
                <a:effectLst/>
                <a:latin typeface="+mn-ea"/>
                <a:ea typeface="+mn-ea"/>
              </a:rPr>
              <a:t>天上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萬軍頌讚主名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讚美聖父 聖子</a:t>
            </a:r>
            <a:r>
              <a:rPr lang="zh-TW" altLang="en-US" sz="4000" dirty="0">
                <a:latin typeface="+mn-ea"/>
                <a:ea typeface="+mn-ea"/>
              </a:rPr>
              <a:t> 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聖靈</a:t>
            </a:r>
            <a:r>
              <a:rPr lang="zh-TW" altLang="en-US" sz="4000" dirty="0">
                <a:latin typeface="+mn-ea"/>
                <a:ea typeface="+mn-ea"/>
              </a:rPr>
              <a:t> 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阿們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C99E3D-8F88-A682-E4E7-CEFD89218F56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1246-</a:t>
            </a:r>
            <a:r>
              <a:rPr lang="zh-TW" altLang="en-US" sz="1400" b="1" dirty="0">
                <a:latin typeface="+mj-ea"/>
                <a:ea typeface="+mj-ea"/>
              </a:rPr>
              <a:t>三一頌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新心音樂事工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077784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909</TotalTime>
  <Words>46</Words>
  <Application>Microsoft Office PowerPoint</Application>
  <PresentationFormat>如螢幕大小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敬拜</vt:lpstr>
      <vt:lpstr>讚美真神萬福之根 地上生靈當讚主恩</vt:lpstr>
      <vt:lpstr>天上萬軍頌讚主名 讚美聖父 聖子 聖靈 阿們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251</cp:revision>
  <dcterms:created xsi:type="dcterms:W3CDTF">2020-03-03T07:14:47Z</dcterms:created>
  <dcterms:modified xsi:type="dcterms:W3CDTF">2025-01-04T05:36:59Z</dcterms:modified>
</cp:coreProperties>
</file>