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111" r:id="rId2"/>
    <p:sldId id="1116" r:id="rId3"/>
    <p:sldId id="1113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16224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1.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願你有個好心情 平安喜樂在心裡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讓我們來祝福你 每一天有盼望有能力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1252-</a:t>
            </a:r>
            <a:r>
              <a:rPr lang="zh-TW" altLang="en-US" sz="1400" b="1" dirty="0">
                <a:latin typeface="+mj-ea"/>
                <a:ea typeface="+mj-ea"/>
              </a:rPr>
              <a:t>好心情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泥土音樂 </a:t>
            </a:r>
            <a:r>
              <a:rPr lang="en-US" altLang="zh-TW" sz="1400" b="1" dirty="0">
                <a:latin typeface="+mj-ea"/>
                <a:ea typeface="+mj-ea"/>
              </a:rPr>
              <a:t>Eb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16224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n-ea"/>
                <a:ea typeface="+mn-ea"/>
              </a:rPr>
              <a:t>2</a:t>
            </a:r>
            <a:r>
              <a:rPr lang="en-US" altLang="zh-TW" sz="3600" i="0" dirty="0">
                <a:effectLst/>
                <a:latin typeface="+mn-ea"/>
                <a:ea typeface="+mn-ea"/>
              </a:rPr>
              <a:t>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願你有個好心情 因為耶穌好愛你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讓我們來祝福你 每一天主的愛陪著你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1252-</a:t>
            </a:r>
            <a:r>
              <a:rPr lang="zh-TW" altLang="en-US" sz="1400" b="1" dirty="0">
                <a:latin typeface="+mj-ea"/>
                <a:ea typeface="+mj-ea"/>
              </a:rPr>
              <a:t>好心情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泥土音樂 </a:t>
            </a:r>
            <a:r>
              <a:rPr lang="en-US" altLang="zh-TW" sz="1400" b="1" dirty="0">
                <a:latin typeface="+mj-ea"/>
                <a:ea typeface="+mj-ea"/>
              </a:rPr>
              <a:t>Eb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854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16224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※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耶穌愛你 愛你 讓他愛圍繞你</a:t>
            </a:r>
            <a:br>
              <a:rPr lang="en-US" altLang="zh-TW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喜樂充滿你 煩惱</a:t>
            </a:r>
            <a:r>
              <a:rPr lang="zh-TW" altLang="en-US" sz="3600" i="0">
                <a:effectLst/>
                <a:latin typeface="+mn-ea"/>
                <a:ea typeface="+mn-ea"/>
              </a:rPr>
              <a:t>都忘記 每天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好心情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1252-</a:t>
            </a:r>
            <a:r>
              <a:rPr lang="zh-TW" altLang="en-US" sz="1400" b="1" dirty="0">
                <a:latin typeface="+mj-ea"/>
                <a:ea typeface="+mj-ea"/>
              </a:rPr>
              <a:t>好心情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泥土音樂 </a:t>
            </a:r>
            <a:r>
              <a:rPr lang="en-US" altLang="zh-TW" sz="1400" b="1" dirty="0">
                <a:latin typeface="+mj-ea"/>
                <a:ea typeface="+mj-ea"/>
              </a:rPr>
              <a:t>Eb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7495954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953</TotalTime>
  <Words>94</Words>
  <Application>Microsoft Office PowerPoint</Application>
  <PresentationFormat>如螢幕大小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敬拜</vt:lpstr>
      <vt:lpstr>1.願你有個好心情 平安喜樂在心裡 讓我們來祝福你 每一天有盼望有能力</vt:lpstr>
      <vt:lpstr>2.願你有個好心情 因為耶穌好愛你 讓我們來祝福你 每一天主的愛陪著你</vt:lpstr>
      <vt:lpstr>※耶穌愛你 愛你 讓他愛圍繞你 喜樂充滿你 煩惱都忘記 每天好心情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256</cp:revision>
  <dcterms:created xsi:type="dcterms:W3CDTF">2020-03-03T07:14:47Z</dcterms:created>
  <dcterms:modified xsi:type="dcterms:W3CDTF">2024-12-28T06:22:49Z</dcterms:modified>
</cp:coreProperties>
</file>