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111" r:id="rId2"/>
    <p:sldId id="1118" r:id="rId3"/>
    <p:sldId id="1116" r:id="rId4"/>
    <p:sldId id="1113" r:id="rId5"/>
    <p:sldId id="1117" r:id="rId6"/>
    <p:sldId id="1119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579" y="0"/>
            <a:ext cx="9144000" cy="2016224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1. 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祢在這 在這裡運行</a:t>
            </a:r>
            <a:r>
              <a:rPr lang="zh-TW" altLang="en-US" sz="3600" dirty="0">
                <a:latin typeface="+mn-ea"/>
                <a:ea typeface="+mn-ea"/>
              </a:rPr>
              <a:t> 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我敬拜祢 我敬拜祢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祢在這裡 動工在這地 我敬拜祢 我敬拜祢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1256-</a:t>
            </a:r>
            <a:r>
              <a:rPr lang="zh-TW" altLang="en-US" sz="1400" b="1" dirty="0">
                <a:latin typeface="+mj-ea"/>
                <a:ea typeface="+mj-ea"/>
              </a:rPr>
              <a:t>開路者</a:t>
            </a:r>
            <a:r>
              <a:rPr lang="en-US" altLang="zh-TW" sz="1400" b="1" dirty="0">
                <a:latin typeface="+mj-ea"/>
                <a:ea typeface="+mj-ea"/>
              </a:rPr>
              <a:t>(Way Maker)-Bethel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en-US" sz="1400" b="1" dirty="0">
                <a:latin typeface="+mj-ea"/>
                <a:ea typeface="+mj-ea"/>
              </a:rPr>
              <a:t>＃小調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610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201622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3600" dirty="0">
                <a:latin typeface="+mn-ea"/>
                <a:ea typeface="+mn-ea"/>
              </a:rPr>
              <a:t>※</a:t>
            </a:r>
            <a:r>
              <a:rPr lang="zh-TW" altLang="en-US" sz="3600" dirty="0">
                <a:latin typeface="+mn-ea"/>
                <a:ea typeface="+mn-ea"/>
              </a:rPr>
              <a:t>祢是開路者行神蹟的神</a:t>
            </a:r>
            <a:br>
              <a:rPr lang="zh-TW" altLang="en-US" sz="3600" dirty="0">
                <a:latin typeface="+mn-ea"/>
                <a:ea typeface="+mn-ea"/>
              </a:rPr>
            </a:br>
            <a:r>
              <a:rPr lang="zh-TW" altLang="en-US" sz="3600" dirty="0">
                <a:latin typeface="+mn-ea"/>
                <a:ea typeface="+mn-ea"/>
              </a:rPr>
              <a:t>堅許應許黑暗中的光 我神 這就是祢主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1256-</a:t>
            </a:r>
            <a:r>
              <a:rPr lang="zh-TW" altLang="en-US" sz="1400" b="1" dirty="0">
                <a:latin typeface="+mj-ea"/>
                <a:ea typeface="+mj-ea"/>
              </a:rPr>
              <a:t>開路者</a:t>
            </a:r>
            <a:r>
              <a:rPr lang="en-US" altLang="zh-TW" sz="1400" b="1" dirty="0">
                <a:latin typeface="+mj-ea"/>
                <a:ea typeface="+mj-ea"/>
              </a:rPr>
              <a:t>(Way Maker)-Bethel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en-US" sz="1400" b="1" dirty="0">
                <a:latin typeface="+mj-ea"/>
                <a:ea typeface="+mj-ea"/>
              </a:rPr>
              <a:t>＃小調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782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016224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+mn-ea"/>
                <a:ea typeface="+mn-ea"/>
              </a:rPr>
              <a:t>2.</a:t>
            </a:r>
            <a:r>
              <a:rPr lang="zh-TW" altLang="en-US" sz="3600" dirty="0">
                <a:latin typeface="+mn-ea"/>
                <a:ea typeface="+mn-ea"/>
              </a:rPr>
              <a:t>祢在這觸摸每顆心 我敬拜祢 我敬拜祢</a:t>
            </a:r>
            <a:br>
              <a:rPr lang="zh-TW" altLang="en-US" sz="3600" dirty="0">
                <a:latin typeface="+mn-ea"/>
                <a:ea typeface="+mn-ea"/>
              </a:rPr>
            </a:br>
            <a:r>
              <a:rPr lang="zh-TW" altLang="en-US" sz="3600" dirty="0">
                <a:latin typeface="+mn-ea"/>
                <a:ea typeface="+mn-ea"/>
              </a:rPr>
              <a:t>祢在這醫治每顆心  我敬拜祢 我敬拜祢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1256-</a:t>
            </a:r>
            <a:r>
              <a:rPr lang="zh-TW" altLang="en-US" sz="1400" b="1" dirty="0">
                <a:latin typeface="+mj-ea"/>
                <a:ea typeface="+mj-ea"/>
              </a:rPr>
              <a:t>開路者</a:t>
            </a:r>
            <a:r>
              <a:rPr lang="en-US" altLang="zh-TW" sz="1400" b="1" dirty="0">
                <a:latin typeface="+mj-ea"/>
                <a:ea typeface="+mj-ea"/>
              </a:rPr>
              <a:t>(Way Maker)-Bethel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en-US" sz="1400" b="1" dirty="0">
                <a:latin typeface="+mj-ea"/>
                <a:ea typeface="+mj-ea"/>
              </a:rPr>
              <a:t>＃小調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8543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016224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+mn-ea"/>
                <a:ea typeface="+mn-ea"/>
              </a:rPr>
              <a:t>3.</a:t>
            </a:r>
            <a:r>
              <a:rPr lang="zh-TW" altLang="en-US" sz="3600" dirty="0">
                <a:latin typeface="+mn-ea"/>
                <a:ea typeface="+mn-ea"/>
              </a:rPr>
              <a:t>祢在這裡轉化我生命  </a:t>
            </a:r>
            <a:r>
              <a:rPr lang="en-US" altLang="zh-TW" sz="3600" dirty="0">
                <a:latin typeface="+mn-ea"/>
                <a:ea typeface="+mn-ea"/>
              </a:rPr>
              <a:t>​</a:t>
            </a:r>
            <a:r>
              <a:rPr lang="zh-TW" altLang="en-US" sz="3600" dirty="0">
                <a:latin typeface="+mn-ea"/>
                <a:ea typeface="+mn-ea"/>
              </a:rPr>
              <a:t>我敬拜祢 我敬拜祢</a:t>
            </a:r>
            <a:br>
              <a:rPr lang="zh-TW" altLang="en-US" sz="3600" dirty="0">
                <a:latin typeface="+mn-ea"/>
                <a:ea typeface="+mn-ea"/>
              </a:rPr>
            </a:br>
            <a:r>
              <a:rPr lang="zh-TW" altLang="en-US" sz="3600" dirty="0">
                <a:latin typeface="+mn-ea"/>
                <a:ea typeface="+mn-ea"/>
              </a:rPr>
              <a:t>祢在這裡修補每顆心  </a:t>
            </a:r>
            <a:r>
              <a:rPr lang="en-US" altLang="zh-TW" sz="3600" dirty="0">
                <a:latin typeface="+mn-ea"/>
                <a:ea typeface="+mn-ea"/>
              </a:rPr>
              <a:t>​​​​​​​</a:t>
            </a:r>
            <a:r>
              <a:rPr lang="zh-TW" altLang="en-US" sz="3600" dirty="0">
                <a:latin typeface="+mn-ea"/>
                <a:ea typeface="+mn-ea"/>
              </a:rPr>
              <a:t>我敬拜祢 我敬拜祢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1256-</a:t>
            </a:r>
            <a:r>
              <a:rPr lang="zh-TW" altLang="en-US" sz="1400" b="1" dirty="0">
                <a:latin typeface="+mj-ea"/>
                <a:ea typeface="+mj-ea"/>
              </a:rPr>
              <a:t>開路者</a:t>
            </a:r>
            <a:r>
              <a:rPr lang="en-US" altLang="zh-TW" sz="1400" b="1" dirty="0">
                <a:latin typeface="+mj-ea"/>
                <a:ea typeface="+mj-ea"/>
              </a:rPr>
              <a:t>(Way Maker)-Bethel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en-US" sz="1400" b="1" dirty="0">
                <a:latin typeface="+mj-ea"/>
                <a:ea typeface="+mj-ea"/>
              </a:rPr>
              <a:t>＃小調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749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016224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+mn-ea"/>
                <a:ea typeface="+mn-ea"/>
              </a:rPr>
              <a:t>§</a:t>
            </a:r>
            <a:r>
              <a:rPr lang="zh-TW" altLang="en-US" sz="3600" dirty="0">
                <a:latin typeface="+mn-ea"/>
                <a:ea typeface="+mn-ea"/>
              </a:rPr>
              <a:t>即使我看不到祢仍運行</a:t>
            </a:r>
            <a:br>
              <a:rPr lang="zh-TW" altLang="en-US" sz="3600" dirty="0">
                <a:latin typeface="+mn-ea"/>
                <a:ea typeface="+mn-ea"/>
              </a:rPr>
            </a:br>
            <a:r>
              <a:rPr lang="zh-TW" altLang="en-US" sz="3600" dirty="0">
                <a:latin typeface="+mn-ea"/>
                <a:ea typeface="+mn-ea"/>
              </a:rPr>
              <a:t>即使感覺不到祢仍運行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>
                <a:latin typeface="+mj-ea"/>
                <a:ea typeface="+mj-ea"/>
              </a:rPr>
              <a:t>1256-</a:t>
            </a:r>
            <a:r>
              <a:rPr lang="zh-TW" altLang="en-US" sz="1400" b="1" dirty="0">
                <a:latin typeface="+mj-ea"/>
                <a:ea typeface="+mj-ea"/>
              </a:rPr>
              <a:t>開路者</a:t>
            </a:r>
            <a:r>
              <a:rPr lang="en-US" altLang="zh-TW" sz="1400" b="1" dirty="0">
                <a:latin typeface="+mj-ea"/>
                <a:ea typeface="+mj-ea"/>
              </a:rPr>
              <a:t>(Way Maker)-Bethel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en-US" sz="1400" b="1" dirty="0">
                <a:latin typeface="+mj-ea"/>
                <a:ea typeface="+mj-ea"/>
              </a:rPr>
              <a:t>＃小調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1356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C3C95-A273-0916-447B-66E43F9EA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2265747-8617-C208-38BC-22F1A3B0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016224"/>
          </a:xfrm>
        </p:spPr>
        <p:txBody>
          <a:bodyPr>
            <a:noAutofit/>
          </a:bodyPr>
          <a:lstStyle/>
          <a:p>
            <a:r>
              <a:rPr lang="zh-TW" altLang="en-US" sz="3600" dirty="0">
                <a:latin typeface="+mn-ea"/>
                <a:ea typeface="+mn-ea"/>
              </a:rPr>
              <a:t>祢不停止祢不停止運行</a:t>
            </a:r>
            <a:br>
              <a:rPr lang="zh-TW" altLang="en-US" sz="3600" dirty="0">
                <a:latin typeface="+mn-ea"/>
                <a:ea typeface="+mn-ea"/>
              </a:rPr>
            </a:br>
            <a:r>
              <a:rPr lang="zh-TW" altLang="en-US" sz="3600" dirty="0">
                <a:latin typeface="+mn-ea"/>
                <a:ea typeface="+mn-ea"/>
              </a:rPr>
              <a:t>祢不停止祢不停止運行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87D3231-8BE3-8040-8ED1-51130F0D68E3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>
                <a:latin typeface="+mj-ea"/>
                <a:ea typeface="+mj-ea"/>
              </a:rPr>
              <a:t>1256-</a:t>
            </a:r>
            <a:r>
              <a:rPr lang="zh-TW" altLang="en-US" sz="1400" b="1" dirty="0">
                <a:latin typeface="+mj-ea"/>
                <a:ea typeface="+mj-ea"/>
              </a:rPr>
              <a:t>開路者</a:t>
            </a:r>
            <a:r>
              <a:rPr lang="en-US" altLang="zh-TW" sz="1400" b="1" dirty="0">
                <a:latin typeface="+mj-ea"/>
                <a:ea typeface="+mj-ea"/>
              </a:rPr>
              <a:t>(Way Maker)-Bethel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en-US" sz="1400" b="1" dirty="0">
                <a:latin typeface="+mj-ea"/>
                <a:ea typeface="+mj-ea"/>
              </a:rPr>
              <a:t>＃小調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8998236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訂 1">
    <a:dk1>
      <a:srgbClr val="000000"/>
    </a:dk1>
    <a:lt1>
      <a:srgbClr val="FFFF00"/>
    </a:lt1>
    <a:dk2>
      <a:srgbClr val="000000"/>
    </a:dk2>
    <a:lt2>
      <a:srgbClr val="000000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自訂 1">
    <a:dk1>
      <a:srgbClr val="000000"/>
    </a:dk1>
    <a:lt1>
      <a:srgbClr val="FFFF00"/>
    </a:lt1>
    <a:dk2>
      <a:srgbClr val="000000"/>
    </a:dk2>
    <a:lt2>
      <a:srgbClr val="000000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</TotalTime>
  <Words>218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敬拜</vt:lpstr>
      <vt:lpstr>1. 祢在這 在這裡運行 我敬拜祢 我敬拜祢 祢在這裡 動工在這地 我敬拜祢 我敬拜祢</vt:lpstr>
      <vt:lpstr>※祢是開路者行神蹟的神 堅許應許黑暗中的光 我神 這就是祢主</vt:lpstr>
      <vt:lpstr>2.祢在這觸摸每顆心 我敬拜祢 我敬拜祢 祢在這醫治每顆心  我敬拜祢 我敬拜祢</vt:lpstr>
      <vt:lpstr>3.祢在這裡轉化我生命  ​我敬拜祢 我敬拜祢 祢在這裡修補每顆心  ​​​​​​​我敬拜祢 我敬拜祢</vt:lpstr>
      <vt:lpstr>§即使我看不到祢仍運行 即使感覺不到祢仍運行</vt:lpstr>
      <vt:lpstr>祢不停止祢不停止運行 祢不停止祢不停止運行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260</cp:revision>
  <dcterms:created xsi:type="dcterms:W3CDTF">2020-03-03T07:14:47Z</dcterms:created>
  <dcterms:modified xsi:type="dcterms:W3CDTF">2024-12-28T06:16:22Z</dcterms:modified>
</cp:coreProperties>
</file>