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11" r:id="rId2"/>
    <p:sldId id="1118" r:id="rId3"/>
    <p:sldId id="1116" r:id="rId4"/>
    <p:sldId id="1117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282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我活著不是憑眼見 我活著不是憑感覺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我深知主祢與我同在 在祢絕沒有難成的事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1254-</a:t>
            </a:r>
            <a:r>
              <a:rPr lang="zh-TW" altLang="en-US" sz="1400" b="1" dirty="0">
                <a:latin typeface="+mj-ea"/>
                <a:ea typeface="+mj-ea"/>
              </a:rPr>
              <a:t>凡事都有可能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453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※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有祢我能成就一切 能成就一切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因祢賜我力量 凡事都有可能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1254-</a:t>
            </a:r>
            <a:r>
              <a:rPr lang="zh-TW" altLang="en-US" sz="1400" b="1" dirty="0">
                <a:latin typeface="+mj-ea"/>
                <a:ea typeface="+mj-ea"/>
              </a:rPr>
              <a:t>凡事都有可能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782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10031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+mn-ea"/>
                <a:ea typeface="+mn-ea"/>
              </a:rPr>
              <a:t>有祢瞎眼能看見 生命能改變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我憑信心而活 凡事都有可能</a:t>
            </a:r>
            <a:endParaRPr lang="zh-TW" altLang="en-US" sz="36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1254-</a:t>
            </a:r>
            <a:r>
              <a:rPr lang="zh-TW" altLang="en-US" sz="1400" b="1" dirty="0">
                <a:latin typeface="+mj-ea"/>
                <a:ea typeface="+mj-ea"/>
              </a:rPr>
              <a:t>凡事都有可能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854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3216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§</a:t>
            </a:r>
            <a:r>
              <a:rPr lang="zh-TW" altLang="en-US" sz="3600">
                <a:latin typeface="+mn-ea"/>
                <a:ea typeface="+mn-ea"/>
              </a:rPr>
              <a:t>我相信 我</a:t>
            </a:r>
            <a:r>
              <a:rPr lang="zh-TW" altLang="en-US" sz="3600" dirty="0">
                <a:latin typeface="+mn-ea"/>
                <a:ea typeface="+mn-ea"/>
              </a:rPr>
              <a:t>相信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>
                <a:latin typeface="+mn-ea"/>
                <a:ea typeface="+mn-ea"/>
              </a:rPr>
              <a:t>我相信 我</a:t>
            </a:r>
            <a:r>
              <a:rPr lang="zh-TW" altLang="en-US" sz="3600" dirty="0">
                <a:latin typeface="+mn-ea"/>
                <a:ea typeface="+mn-ea"/>
              </a:rPr>
              <a:t>相信 耶穌</a:t>
            </a:r>
            <a:endParaRPr lang="zh-TW" altLang="en-US" sz="36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1254-</a:t>
            </a:r>
            <a:r>
              <a:rPr lang="zh-TW" altLang="en-US" sz="1400" b="1" dirty="0">
                <a:latin typeface="+mj-ea"/>
                <a:ea typeface="+mj-ea"/>
              </a:rPr>
              <a:t>凡事都有可能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135637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976</TotalTime>
  <Words>116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敬拜</vt:lpstr>
      <vt:lpstr>我活著不是憑眼見 我活著不是憑感覺 我深知主祢與我同在 在祢絕沒有難成的事</vt:lpstr>
      <vt:lpstr>※有祢我能成就一切 能成就一切 因祢賜我力量 凡事都有可能</vt:lpstr>
      <vt:lpstr>有祢瞎眼能看見 生命能改變 我憑信心而活 凡事都有可能</vt:lpstr>
      <vt:lpstr>§我相信 我相信 我相信 我相信 耶穌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260</cp:revision>
  <dcterms:created xsi:type="dcterms:W3CDTF">2020-03-03T07:14:47Z</dcterms:created>
  <dcterms:modified xsi:type="dcterms:W3CDTF">2024-12-28T06:19:31Z</dcterms:modified>
</cp:coreProperties>
</file>