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111" r:id="rId2"/>
    <p:sldId id="1121" r:id="rId3"/>
    <p:sldId id="1116" r:id="rId4"/>
    <p:sldId id="1122" r:id="rId5"/>
    <p:sldId id="1118" r:id="rId6"/>
    <p:sldId id="1123" r:id="rId7"/>
    <p:sldId id="1117" r:id="rId8"/>
    <p:sldId id="1124" r:id="rId9"/>
    <p:sldId id="1119" r:id="rId10"/>
    <p:sldId id="1125" r:id="rId11"/>
    <p:sldId id="1120" r:id="rId12"/>
    <p:sldId id="1126" r:id="rId1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82" d="100"/>
          <a:sy n="82" d="100"/>
        </p:scale>
        <p:origin x="83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16224"/>
          </a:xfrm>
        </p:spPr>
        <p:txBody>
          <a:bodyPr>
            <a:noAutofit/>
          </a:bodyPr>
          <a:lstStyle/>
          <a:p>
            <a:r>
              <a:rPr lang="en-US" altLang="zh-TW" sz="4000" i="0" dirty="0">
                <a:effectLst/>
                <a:latin typeface="+mn-ea"/>
                <a:ea typeface="+mn-ea"/>
              </a:rPr>
              <a:t>1.</a:t>
            </a:r>
            <a:r>
              <a:rPr lang="zh-TW" altLang="en-US" sz="4000" i="0" dirty="0">
                <a:effectLst/>
                <a:latin typeface="+mn-ea"/>
                <a:ea typeface="+mn-ea"/>
              </a:rPr>
              <a:t>不要隱藏自己</a:t>
            </a:r>
            <a:r>
              <a:rPr lang="en-US" altLang="zh-TW" sz="4000" dirty="0">
                <a:latin typeface="+mn-ea"/>
                <a:ea typeface="+mn-ea"/>
              </a:rPr>
              <a:t> </a:t>
            </a:r>
            <a:r>
              <a:rPr lang="zh-TW" altLang="en-US" sz="4000" i="0" dirty="0">
                <a:effectLst/>
                <a:latin typeface="+mn-ea"/>
                <a:ea typeface="+mn-ea"/>
              </a:rPr>
              <a:t>不要埋沒自己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不要向愛你的主封閉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1257-</a:t>
            </a:r>
            <a:r>
              <a:rPr lang="zh-TW" altLang="en-US" sz="1400" b="1" dirty="0">
                <a:latin typeface="+mj-ea"/>
                <a:ea typeface="+mj-ea"/>
              </a:rPr>
              <a:t>不要隱藏自己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 </a:t>
            </a:r>
            <a:r>
              <a:rPr lang="en-US" altLang="zh-TW" sz="1400" b="1" dirty="0">
                <a:latin typeface="+mj-ea"/>
                <a:ea typeface="+mj-ea"/>
              </a:rPr>
              <a:t>Eb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419E9-79AB-0FB2-EF32-C6D413B29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1A303F1-C39A-AE3A-DAB0-80D4EEF4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16224"/>
          </a:xfrm>
        </p:spPr>
        <p:txBody>
          <a:bodyPr>
            <a:noAutofit/>
          </a:bodyPr>
          <a:lstStyle/>
          <a:p>
            <a:r>
              <a:rPr lang="zh-TW" altLang="en-US" sz="4000" dirty="0">
                <a:latin typeface="+mn-ea"/>
                <a:ea typeface="+mn-ea"/>
              </a:rPr>
              <a:t>不再害怕受傷 不再退縮惆悵</a:t>
            </a:r>
            <a:br>
              <a:rPr lang="en-US" altLang="zh-TW" sz="4000" dirty="0">
                <a:latin typeface="+mn-ea"/>
                <a:ea typeface="+mn-ea"/>
              </a:rPr>
            </a:br>
            <a:r>
              <a:rPr lang="zh-TW" altLang="en-US" sz="4000" dirty="0">
                <a:latin typeface="+mn-ea"/>
                <a:ea typeface="+mn-ea"/>
              </a:rPr>
              <a:t>走出陰影讓生命飛揚</a:t>
            </a:r>
            <a:endParaRPr lang="zh-TW" altLang="en-US" sz="4000" i="0" dirty="0">
              <a:effectLst/>
              <a:latin typeface="+mn-ea"/>
              <a:ea typeface="+mn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6229E0-9B3B-2275-5724-7ED75F355C71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1257-</a:t>
            </a:r>
            <a:r>
              <a:rPr lang="zh-TW" altLang="en-US" sz="1400" b="1" dirty="0">
                <a:latin typeface="+mj-ea"/>
                <a:ea typeface="+mj-ea"/>
              </a:rPr>
              <a:t>不要隱藏自己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 </a:t>
            </a:r>
            <a:r>
              <a:rPr lang="en-US" altLang="zh-TW" sz="1400" b="1" dirty="0">
                <a:latin typeface="+mj-ea"/>
                <a:ea typeface="+mj-ea"/>
              </a:rPr>
              <a:t>Eb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759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-2282"/>
            <a:ext cx="9144000" cy="2016224"/>
          </a:xfrm>
        </p:spPr>
        <p:txBody>
          <a:bodyPr>
            <a:noAutofit/>
          </a:bodyPr>
          <a:lstStyle/>
          <a:p>
            <a:r>
              <a:rPr lang="zh-TW" altLang="en-US" sz="4000" dirty="0">
                <a:latin typeface="+mn-ea"/>
                <a:ea typeface="+mn-ea"/>
              </a:rPr>
              <a:t>飛向我主心意 飛到天父懷裡</a:t>
            </a:r>
            <a:br>
              <a:rPr lang="en-US" altLang="zh-TW" sz="4000" dirty="0">
                <a:latin typeface="+mn-ea"/>
                <a:ea typeface="+mn-ea"/>
              </a:rPr>
            </a:br>
            <a:r>
              <a:rPr lang="zh-TW" altLang="en-US" sz="4000" dirty="0">
                <a:latin typeface="+mn-ea"/>
                <a:ea typeface="+mn-ea"/>
              </a:rPr>
              <a:t>創世之前我在基督裡已屬於你</a:t>
            </a:r>
            <a:endParaRPr lang="zh-TW" altLang="en-US" sz="4000" i="0" dirty="0">
              <a:effectLst/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1257-</a:t>
            </a:r>
            <a:r>
              <a:rPr lang="zh-TW" altLang="en-US" sz="1400" b="1" dirty="0">
                <a:latin typeface="+mj-ea"/>
                <a:ea typeface="+mj-ea"/>
              </a:rPr>
              <a:t>不要隱藏自己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 </a:t>
            </a:r>
            <a:r>
              <a:rPr lang="en-US" altLang="zh-TW" sz="1400" b="1" dirty="0">
                <a:latin typeface="+mj-ea"/>
                <a:ea typeface="+mj-ea"/>
              </a:rPr>
              <a:t>Eb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943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8B3B8-2E84-39A9-45C1-792B3A49D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4A5FADB-7859-73F3-6E02-D6F675391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82"/>
            <a:ext cx="9144000" cy="2016224"/>
          </a:xfrm>
        </p:spPr>
        <p:txBody>
          <a:bodyPr>
            <a:noAutofit/>
          </a:bodyPr>
          <a:lstStyle/>
          <a:p>
            <a:r>
              <a:rPr lang="zh-TW" altLang="en-US" sz="4000" dirty="0">
                <a:latin typeface="+mn-ea"/>
                <a:ea typeface="+mn-ea"/>
              </a:rPr>
              <a:t>你永遠認定我是你寶貴的兒女</a:t>
            </a:r>
            <a:br>
              <a:rPr lang="en-US" altLang="zh-TW" sz="4000" dirty="0">
                <a:latin typeface="+mn-ea"/>
                <a:ea typeface="+mn-ea"/>
              </a:rPr>
            </a:br>
            <a:r>
              <a:rPr lang="zh-TW" altLang="en-US" sz="4000" dirty="0">
                <a:latin typeface="+mn-ea"/>
                <a:ea typeface="+mn-ea"/>
              </a:rPr>
              <a:t>獻上自己全心來愛你</a:t>
            </a:r>
            <a:endParaRPr lang="zh-TW" altLang="en-US" sz="4000" i="0" dirty="0">
              <a:effectLst/>
              <a:latin typeface="+mn-ea"/>
              <a:ea typeface="+mn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5C91BDE-6070-43BA-3558-F7C397F95B90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1257-</a:t>
            </a:r>
            <a:r>
              <a:rPr lang="zh-TW" altLang="en-US" sz="1400" b="1" dirty="0">
                <a:latin typeface="+mj-ea"/>
                <a:ea typeface="+mj-ea"/>
              </a:rPr>
              <a:t>不要隱藏自己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 </a:t>
            </a:r>
            <a:r>
              <a:rPr lang="en-US" altLang="zh-TW" sz="1400" b="1" dirty="0">
                <a:latin typeface="+mj-ea"/>
                <a:ea typeface="+mj-ea"/>
              </a:rPr>
              <a:t>Eb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688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35E84-0EB8-8B39-6386-B08447A4E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7B7EB93-025B-A23A-4202-4EB006A7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16224"/>
          </a:xfrm>
        </p:spPr>
        <p:txBody>
          <a:bodyPr>
            <a:noAutofit/>
          </a:bodyPr>
          <a:lstStyle/>
          <a:p>
            <a:r>
              <a:rPr lang="zh-TW" altLang="en-US" sz="4000" i="0" dirty="0">
                <a:effectLst/>
                <a:latin typeface="+mn-ea"/>
                <a:ea typeface="+mn-ea"/>
              </a:rPr>
              <a:t>你在我心意裡</a:t>
            </a:r>
            <a:r>
              <a:rPr lang="en-US" altLang="zh-TW" sz="4000" dirty="0">
                <a:latin typeface="+mn-ea"/>
                <a:ea typeface="+mn-ea"/>
              </a:rPr>
              <a:t> </a:t>
            </a:r>
            <a:r>
              <a:rPr lang="zh-TW" altLang="en-US" sz="4000" i="0" dirty="0">
                <a:effectLst/>
                <a:latin typeface="+mn-ea"/>
                <a:ea typeface="+mn-ea"/>
              </a:rPr>
              <a:t>是貴重的樂器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我要向你吹聖靈氣息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13E8646-6504-72E7-70F0-0556A3CBFBA0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1257-</a:t>
            </a:r>
            <a:r>
              <a:rPr lang="zh-TW" altLang="en-US" sz="1400" b="1" dirty="0">
                <a:latin typeface="+mj-ea"/>
                <a:ea typeface="+mj-ea"/>
              </a:rPr>
              <a:t>不要隱藏自己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 </a:t>
            </a:r>
            <a:r>
              <a:rPr lang="en-US" altLang="zh-TW" sz="1400" b="1" dirty="0">
                <a:latin typeface="+mj-ea"/>
                <a:ea typeface="+mj-ea"/>
              </a:rPr>
              <a:t>Eb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296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16224"/>
          </a:xfrm>
        </p:spPr>
        <p:txBody>
          <a:bodyPr>
            <a:noAutofit/>
          </a:bodyPr>
          <a:lstStyle/>
          <a:p>
            <a:r>
              <a:rPr lang="zh-TW" altLang="en-US" sz="4000" dirty="0">
                <a:latin typeface="+mn-ea"/>
                <a:ea typeface="+mn-ea"/>
              </a:rPr>
              <a:t>吹出美妙樂音</a:t>
            </a:r>
            <a:r>
              <a:rPr lang="en-US" altLang="zh-TW" sz="4000" dirty="0">
                <a:latin typeface="+mn-ea"/>
                <a:ea typeface="+mn-ea"/>
              </a:rPr>
              <a:t> </a:t>
            </a:r>
            <a:r>
              <a:rPr lang="zh-TW" altLang="en-US" sz="4000" dirty="0">
                <a:latin typeface="+mn-ea"/>
                <a:ea typeface="+mn-ea"/>
              </a:rPr>
              <a:t>宣告天國降臨</a:t>
            </a:r>
            <a:br>
              <a:rPr lang="en-US" altLang="zh-TW" sz="4000" dirty="0">
                <a:latin typeface="+mn-ea"/>
                <a:ea typeface="+mn-ea"/>
              </a:rPr>
            </a:br>
            <a:r>
              <a:rPr lang="zh-TW" altLang="en-US" sz="4000" dirty="0">
                <a:latin typeface="+mn-ea"/>
                <a:ea typeface="+mn-ea"/>
              </a:rPr>
              <a:t>創世之前我在基督裡已選召你</a:t>
            </a:r>
            <a:endParaRPr lang="zh-TW" altLang="en-US" sz="4000" i="0" dirty="0">
              <a:effectLst/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1257-</a:t>
            </a:r>
            <a:r>
              <a:rPr lang="zh-TW" altLang="en-US" sz="1400" b="1" dirty="0">
                <a:latin typeface="+mj-ea"/>
                <a:ea typeface="+mj-ea"/>
              </a:rPr>
              <a:t>不要隱藏自己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 </a:t>
            </a:r>
            <a:r>
              <a:rPr lang="en-US" altLang="zh-TW" sz="1400" b="1" dirty="0">
                <a:latin typeface="+mj-ea"/>
                <a:ea typeface="+mj-ea"/>
              </a:rPr>
              <a:t>Eb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854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1E6B-EE22-A234-3913-C4337DCB9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94F5650-629C-E118-7402-84409263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16224"/>
          </a:xfrm>
        </p:spPr>
        <p:txBody>
          <a:bodyPr>
            <a:noAutofit/>
          </a:bodyPr>
          <a:lstStyle/>
          <a:p>
            <a:r>
              <a:rPr lang="zh-TW" altLang="en-US" sz="4000" dirty="0">
                <a:latin typeface="+mn-ea"/>
                <a:ea typeface="+mn-ea"/>
              </a:rPr>
              <a:t>我永遠認定你是我寶貴的兒女</a:t>
            </a:r>
            <a:br>
              <a:rPr lang="en-US" altLang="zh-TW" sz="4000" dirty="0">
                <a:latin typeface="+mn-ea"/>
                <a:ea typeface="+mn-ea"/>
              </a:rPr>
            </a:br>
            <a:r>
              <a:rPr lang="zh-TW" altLang="en-US" sz="4000" dirty="0">
                <a:latin typeface="+mn-ea"/>
                <a:ea typeface="+mn-ea"/>
              </a:rPr>
              <a:t>敞開心門讓我來愛你</a:t>
            </a:r>
            <a:endParaRPr lang="zh-TW" altLang="en-US" sz="4000" i="0" dirty="0">
              <a:effectLst/>
              <a:latin typeface="+mn-ea"/>
              <a:ea typeface="+mn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E2C7EF-D5EC-8271-D465-DF547EA63A5D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1257-</a:t>
            </a:r>
            <a:r>
              <a:rPr lang="zh-TW" altLang="en-US" sz="1400" b="1" dirty="0">
                <a:latin typeface="+mj-ea"/>
                <a:ea typeface="+mj-ea"/>
              </a:rPr>
              <a:t>不要隱藏自己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 </a:t>
            </a:r>
            <a:r>
              <a:rPr lang="en-US" altLang="zh-TW" sz="1400" b="1" dirty="0">
                <a:latin typeface="+mj-ea"/>
                <a:ea typeface="+mj-ea"/>
              </a:rPr>
              <a:t>Eb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036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16224"/>
          </a:xfrm>
        </p:spPr>
        <p:txBody>
          <a:bodyPr>
            <a:noAutofit/>
          </a:bodyPr>
          <a:lstStyle/>
          <a:p>
            <a:r>
              <a:rPr lang="en-US" altLang="zh-TW" sz="4000" i="0" dirty="0">
                <a:effectLst/>
                <a:latin typeface="+mn-ea"/>
                <a:ea typeface="+mn-ea"/>
              </a:rPr>
              <a:t>2.</a:t>
            </a:r>
            <a:r>
              <a:rPr lang="zh-TW" altLang="en-US" sz="4000" i="0" dirty="0">
                <a:effectLst/>
                <a:latin typeface="+mn-ea"/>
                <a:ea typeface="+mn-ea"/>
              </a:rPr>
              <a:t>不用等到完全 不用害怕缺陷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不用懷疑主夠用恩典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1257-</a:t>
            </a:r>
            <a:r>
              <a:rPr lang="zh-TW" altLang="en-US" sz="1400" b="1" dirty="0">
                <a:latin typeface="+mj-ea"/>
                <a:ea typeface="+mj-ea"/>
              </a:rPr>
              <a:t>不要隱藏自己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 </a:t>
            </a:r>
            <a:r>
              <a:rPr lang="en-US" altLang="zh-TW" sz="1400" b="1" dirty="0">
                <a:latin typeface="+mj-ea"/>
                <a:ea typeface="+mj-ea"/>
              </a:rPr>
              <a:t>Eb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782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5E153-2F93-207D-31D7-DAE726192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8581836-7E64-48E2-894C-5D1E30F7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16224"/>
          </a:xfrm>
        </p:spPr>
        <p:txBody>
          <a:bodyPr>
            <a:noAutofit/>
          </a:bodyPr>
          <a:lstStyle/>
          <a:p>
            <a:r>
              <a:rPr lang="zh-TW" altLang="en-US" sz="4000" i="0" dirty="0">
                <a:effectLst/>
                <a:latin typeface="+mn-ea"/>
                <a:ea typeface="+mn-ea"/>
              </a:rPr>
              <a:t>你的不足缺欠 讓主更新掌權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就能使人得享主平安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3E938B-0BA8-8D8D-89F8-927CAE3C4B6E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1257-</a:t>
            </a:r>
            <a:r>
              <a:rPr lang="zh-TW" altLang="en-US" sz="1400" b="1" dirty="0">
                <a:latin typeface="+mj-ea"/>
                <a:ea typeface="+mj-ea"/>
              </a:rPr>
              <a:t>不要隱藏自己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 </a:t>
            </a:r>
            <a:r>
              <a:rPr lang="en-US" altLang="zh-TW" sz="1400" b="1" dirty="0">
                <a:latin typeface="+mj-ea"/>
                <a:ea typeface="+mj-ea"/>
              </a:rPr>
              <a:t>Eb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42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-3726"/>
            <a:ext cx="9144000" cy="2016224"/>
          </a:xfrm>
        </p:spPr>
        <p:txBody>
          <a:bodyPr>
            <a:noAutofit/>
          </a:bodyPr>
          <a:lstStyle/>
          <a:p>
            <a:r>
              <a:rPr lang="zh-TW" altLang="en-US" sz="4000" i="0" dirty="0">
                <a:effectLst/>
                <a:latin typeface="+mn-ea"/>
                <a:ea typeface="+mn-ea"/>
              </a:rPr>
              <a:t>傳揚美妙佳音 宣告天國降臨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創世之前他在基督裡已選召你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1257-</a:t>
            </a:r>
            <a:r>
              <a:rPr lang="zh-TW" altLang="en-US" sz="1400" b="1" dirty="0">
                <a:latin typeface="+mj-ea"/>
                <a:ea typeface="+mj-ea"/>
              </a:rPr>
              <a:t>不要隱藏自己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 </a:t>
            </a:r>
            <a:r>
              <a:rPr lang="en-US" altLang="zh-TW" sz="1400" b="1" dirty="0">
                <a:latin typeface="+mj-ea"/>
                <a:ea typeface="+mj-ea"/>
              </a:rPr>
              <a:t>Eb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135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02D2B-D9A3-0787-0D1C-B4EDD9395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9B77EE5-0078-0F95-C84D-A8AD2F1D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26"/>
            <a:ext cx="9144000" cy="2016224"/>
          </a:xfrm>
        </p:spPr>
        <p:txBody>
          <a:bodyPr>
            <a:noAutofit/>
          </a:bodyPr>
          <a:lstStyle/>
          <a:p>
            <a:r>
              <a:rPr lang="zh-TW" altLang="en-US" sz="4000" i="0" dirty="0">
                <a:effectLst/>
                <a:latin typeface="+mn-ea"/>
                <a:ea typeface="+mn-ea"/>
              </a:rPr>
              <a:t>他永遠認定你是我寶貴的兒女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敞開心門讓他來愛你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388B01E-D933-0207-6E47-45516B6C12A6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1257-</a:t>
            </a:r>
            <a:r>
              <a:rPr lang="zh-TW" altLang="en-US" sz="1400" b="1" dirty="0">
                <a:latin typeface="+mj-ea"/>
                <a:ea typeface="+mj-ea"/>
              </a:rPr>
              <a:t>不要隱藏自己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 </a:t>
            </a:r>
            <a:r>
              <a:rPr lang="en-US" altLang="zh-TW" sz="1400" b="1" dirty="0">
                <a:latin typeface="+mj-ea"/>
                <a:ea typeface="+mj-ea"/>
              </a:rPr>
              <a:t>Eb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596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16224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+mn-ea"/>
                <a:ea typeface="+mn-ea"/>
              </a:rPr>
              <a:t>3.</a:t>
            </a:r>
            <a:r>
              <a:rPr lang="zh-TW" altLang="en-US" sz="4000" dirty="0">
                <a:latin typeface="+mn-ea"/>
                <a:ea typeface="+mn-ea"/>
              </a:rPr>
              <a:t>不用自己隱藏 不用獨自擔當</a:t>
            </a:r>
            <a:br>
              <a:rPr lang="en-US" altLang="zh-TW" sz="4000" dirty="0">
                <a:latin typeface="+mn-ea"/>
                <a:ea typeface="+mn-ea"/>
              </a:rPr>
            </a:br>
            <a:r>
              <a:rPr lang="zh-TW" altLang="en-US" sz="4000" dirty="0">
                <a:latin typeface="+mn-ea"/>
                <a:ea typeface="+mn-ea"/>
              </a:rPr>
              <a:t>不再拒絕主慈愛柔腸</a:t>
            </a:r>
            <a:endParaRPr lang="zh-TW" altLang="en-US" sz="4000" i="0" dirty="0">
              <a:effectLst/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1257-</a:t>
            </a:r>
            <a:r>
              <a:rPr lang="zh-TW" altLang="en-US" sz="1400" b="1" dirty="0">
                <a:latin typeface="+mj-ea"/>
                <a:ea typeface="+mj-ea"/>
              </a:rPr>
              <a:t>不要隱藏自己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 </a:t>
            </a:r>
            <a:r>
              <a:rPr lang="en-US" altLang="zh-TW" sz="1400" b="1" dirty="0">
                <a:latin typeface="+mj-ea"/>
                <a:ea typeface="+mj-ea"/>
              </a:rPr>
              <a:t>Eb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8480573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997</TotalTime>
  <Words>307</Words>
  <Application>Microsoft Office PowerPoint</Application>
  <PresentationFormat>如螢幕大小 (16:9)</PresentationFormat>
  <Paragraphs>24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敬拜</vt:lpstr>
      <vt:lpstr>1.不要隱藏自己 不要埋沒自己 不要向愛你的主封閉</vt:lpstr>
      <vt:lpstr>你在我心意裡 是貴重的樂器 我要向你吹聖靈氣息</vt:lpstr>
      <vt:lpstr>吹出美妙樂音 宣告天國降臨 創世之前我在基督裡已選召你</vt:lpstr>
      <vt:lpstr>我永遠認定你是我寶貴的兒女 敞開心門讓我來愛你</vt:lpstr>
      <vt:lpstr>2.不用等到完全 不用害怕缺陷 不用懷疑主夠用恩典</vt:lpstr>
      <vt:lpstr>你的不足缺欠 讓主更新掌權 就能使人得享主平安</vt:lpstr>
      <vt:lpstr>傳揚美妙佳音 宣告天國降臨 創世之前他在基督裡已選召你</vt:lpstr>
      <vt:lpstr>他永遠認定你是我寶貴的兒女 敞開心門讓他來愛你</vt:lpstr>
      <vt:lpstr>3.不用自己隱藏 不用獨自擔當 不再拒絕主慈愛柔腸</vt:lpstr>
      <vt:lpstr>不再害怕受傷 不再退縮惆悵 走出陰影讓生命飛揚</vt:lpstr>
      <vt:lpstr>飛向我主心意 飛到天父懷裡 創世之前我在基督裡已屬於你</vt:lpstr>
      <vt:lpstr>你永遠認定我是你寶貴的兒女 獻上自己全心來愛你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262</cp:revision>
  <dcterms:created xsi:type="dcterms:W3CDTF">2020-03-03T07:14:47Z</dcterms:created>
  <dcterms:modified xsi:type="dcterms:W3CDTF">2024-12-28T06:11:37Z</dcterms:modified>
</cp:coreProperties>
</file>