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795" r:id="rId2"/>
    <p:sldId id="2936" r:id="rId3"/>
    <p:sldId id="2937" r:id="rId4"/>
  </p:sldIdLst>
  <p:sldSz cx="9144000" cy="5143500" type="screen16x9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B1B02"/>
    <a:srgbClr val="161C0B"/>
    <a:srgbClr val="15091E"/>
    <a:srgbClr val="280000"/>
    <a:srgbClr val="000B21"/>
    <a:srgbClr val="001133"/>
    <a:srgbClr val="FFFFB9"/>
    <a:srgbClr val="001238"/>
    <a:srgbClr val="001339"/>
    <a:srgbClr val="000D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6364" autoAdjust="0"/>
  </p:normalViewPr>
  <p:slideViewPr>
    <p:cSldViewPr>
      <p:cViewPr varScale="1">
        <p:scale>
          <a:sx n="76" d="100"/>
          <a:sy n="76" d="100"/>
        </p:scale>
        <p:origin x="948" y="4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681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5EA1E-5CE8-4579-9E68-575B7B9C3780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B035C-93A7-4A8D-8750-46152CF60D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642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03E21-53D2-4758-A0BB-AF83892A843B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96D4B1-BFB5-4021-A628-63708D87CA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8049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6D4B1-BFB5-4021-A628-63708D87CA0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1854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6D4B1-BFB5-4021-A628-63708D87CA0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3074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6D4B1-BFB5-4021-A628-63708D87CA0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8134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253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13"/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0E8C-3133-4578-AD38-1A9971EB1C8B}" type="datetime1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11DE-FBCF-4443-A696-95B24965D7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3576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1E7C-29BC-4C07-AFC6-798AC3B654EC}" type="datetime1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11DE-FBCF-4443-A696-95B24965D7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3966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CAE8E-147F-43CA-BC9E-8E36082ACDDD}" type="datetime1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11DE-FBCF-4443-A696-95B24965D7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795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040F4D-3320-AAE6-E624-8017148BC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5486"/>
            <a:ext cx="8229600" cy="8572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6E27260-5401-181D-9A2F-7FB3AC2EE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7FF2F-0D1B-4F9B-9BD6-F1F87D87C41D}" type="datetime1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AA5E458-5396-3004-D0FE-EC80C8C6E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D480857-6941-6A93-7806-9E0D91590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11DE-FBCF-4443-A696-95B24965D7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393672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F125C2-E6DE-1D79-301A-6F9EC0696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B32892-0372-5D7B-EF88-A027A3897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3DCF68-1BCD-E707-86DD-54953AB4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27FF2F-0D1B-4F9B-9BD6-F1F87D87C41D}" type="datetime1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DCD561-9766-3F6C-1D8D-A3B5F98D4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B5EAE7-AD72-3D91-8CA1-7C5815D80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F911DE-FBCF-4443-A696-95B24965D7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28942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歌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E127FF2F-0D1B-4F9B-9BD6-F1F87D87C41D}" type="datetime1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92F911DE-FBCF-4443-A696-95B24965D794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4767266"/>
            <a:ext cx="9144000" cy="273844"/>
          </a:xfrm>
        </p:spPr>
        <p:txBody>
          <a:bodyPr/>
          <a:lstStyle>
            <a:lvl1pPr>
              <a:defRPr sz="1500" b="1">
                <a:latin typeface="+mj-lt"/>
              </a:defRPr>
            </a:lvl1pPr>
          </a:lstStyle>
          <a:p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794"/>
            <a:ext cx="91440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 b="1" spc="-113">
                <a:latin typeface="+mn-lt"/>
                <a:cs typeface="Calibri" panose="020F0502020204030204" pitchFamily="34" charset="0"/>
              </a:defRPr>
            </a:lvl1pPr>
            <a:lvl2pPr marL="192881" indent="0" algn="ctr">
              <a:buNone/>
              <a:defRPr sz="3000" b="1" spc="-113">
                <a:latin typeface="+mn-lt"/>
                <a:cs typeface="Calibri" panose="020F0502020204030204" pitchFamily="34" charset="0"/>
              </a:defRPr>
            </a:lvl2pPr>
            <a:lvl3pPr marL="385763" indent="0" algn="ctr">
              <a:buNone/>
              <a:defRPr sz="3000" b="1" spc="-113">
                <a:latin typeface="+mn-lt"/>
                <a:cs typeface="Calibri" panose="020F0502020204030204" pitchFamily="34" charset="0"/>
              </a:defRPr>
            </a:lvl3pPr>
            <a:lvl4pPr marL="578644" indent="0" algn="ctr">
              <a:buNone/>
              <a:defRPr sz="3000" b="1" spc="-113">
                <a:latin typeface="+mn-lt"/>
                <a:cs typeface="Calibri" panose="020F0502020204030204" pitchFamily="34" charset="0"/>
              </a:defRPr>
            </a:lvl4pPr>
            <a:lvl5pPr marL="771525" indent="0" algn="ctr">
              <a:buNone/>
              <a:defRPr sz="3000" b="1" spc="-113">
                <a:latin typeface="+mn-lt"/>
                <a:cs typeface="Calibri" panose="020F0502020204030204" pitchFamily="34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79238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253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101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1pPr>
            <a:lvl2pPr marL="192881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2pPr>
            <a:lvl3pPr marL="385763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3pPr>
            <a:lvl4pPr marL="578644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4pPr>
            <a:lvl5pPr marL="771525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5pPr>
            <a:lvl6pPr marL="964406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6pPr>
            <a:lvl7pPr marL="1157288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7pPr>
            <a:lvl8pPr marL="1350169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8pPr>
            <a:lvl9pPr marL="154305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7FF2F-0D1B-4F9B-9BD6-F1F87D87C41D}" type="datetime1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11DE-FBCF-4443-A696-95B24965D7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298650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7FF2F-0D1B-4F9B-9BD6-F1F87D87C41D}" type="datetime1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11DE-FBCF-4443-A696-95B24965D7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807485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013" b="1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013" b="1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7FF2F-0D1B-4F9B-9BD6-F1F87D87C41D}" type="datetime1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11DE-FBCF-4443-A696-95B24965D7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677181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91F9-4D1C-4E2C-A685-C00397CA6146}" type="datetime1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11DE-FBCF-4443-A696-95B24965D7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5696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1DB8-4601-45B7-ACDA-81EA34B350D1}" type="datetime1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11DE-FBCF-4443-A696-95B24965D7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4613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135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  <a:lvl2pPr>
              <a:defRPr sz="1181"/>
            </a:lvl2pPr>
            <a:lvl3pPr>
              <a:defRPr sz="1013"/>
            </a:lvl3pPr>
            <a:lvl4pPr>
              <a:defRPr sz="844"/>
            </a:lvl4pPr>
            <a:lvl5pPr>
              <a:defRPr sz="844"/>
            </a:lvl5pPr>
            <a:lvl6pPr>
              <a:defRPr sz="844"/>
            </a:lvl6pPr>
            <a:lvl7pPr>
              <a:defRPr sz="844"/>
            </a:lvl7pPr>
            <a:lvl8pPr>
              <a:defRPr sz="844"/>
            </a:lvl8pPr>
            <a:lvl9pPr>
              <a:defRPr sz="844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7FF2F-0D1B-4F9B-9BD6-F1F87D87C41D}" type="datetime1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11DE-FBCF-4443-A696-95B24965D7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479727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135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350"/>
            </a:lvl1pPr>
            <a:lvl2pPr marL="192881" indent="0">
              <a:buNone/>
              <a:defRPr sz="1181"/>
            </a:lvl2pPr>
            <a:lvl3pPr marL="385763" indent="0">
              <a:buNone/>
              <a:defRPr sz="1013"/>
            </a:lvl3pPr>
            <a:lvl4pPr marL="578644" indent="0">
              <a:buNone/>
              <a:defRPr sz="844"/>
            </a:lvl4pPr>
            <a:lvl5pPr marL="771525" indent="0">
              <a:buNone/>
              <a:defRPr sz="844"/>
            </a:lvl5pPr>
            <a:lvl6pPr marL="964406" indent="0">
              <a:buNone/>
              <a:defRPr sz="844"/>
            </a:lvl6pPr>
            <a:lvl7pPr marL="1157288" indent="0">
              <a:buNone/>
              <a:defRPr sz="844"/>
            </a:lvl7pPr>
            <a:lvl8pPr marL="1350169" indent="0">
              <a:buNone/>
              <a:defRPr sz="844"/>
            </a:lvl8pPr>
            <a:lvl9pPr marL="1543050" indent="0">
              <a:buNone/>
              <a:defRPr sz="844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7FF2F-0D1B-4F9B-9BD6-F1F87D87C41D}" type="datetime1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11DE-FBCF-4443-A696-95B24965D7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003127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6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6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127FF2F-0D1B-4F9B-9BD6-F1F87D87C41D}" type="datetime1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6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6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6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6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92F911DE-FBCF-4443-A696-95B24965D7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96103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385763" rtl="0" eaLnBrk="1" latinLnBrk="0" hangingPunct="1">
        <a:lnSpc>
          <a:spcPct val="90000"/>
        </a:lnSpc>
        <a:spcBef>
          <a:spcPct val="0"/>
        </a:spcBef>
        <a:buNone/>
        <a:defRPr sz="1856" kern="1200">
          <a:solidFill>
            <a:srgbClr val="FFFF00"/>
          </a:solidFill>
          <a:latin typeface="+mn-lt"/>
          <a:ea typeface="+mj-ea"/>
          <a:cs typeface="Calibri" panose="020F0502020204030204" pitchFamily="34" charset="0"/>
        </a:defRPr>
      </a:lvl1pPr>
    </p:titleStyle>
    <p:bodyStyle>
      <a:lvl1pPr marL="96441" indent="-96441" algn="l" defTabSz="385763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181" kern="1200">
          <a:solidFill>
            <a:srgbClr val="FFFF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289322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1013" kern="1200">
          <a:solidFill>
            <a:srgbClr val="FFFF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482204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844" kern="1200">
          <a:solidFill>
            <a:srgbClr val="FFFF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675085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rgbClr val="FFFF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867966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rgbClr val="FFFF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060847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5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57950" y="4767266"/>
            <a:ext cx="2057400" cy="273844"/>
          </a:xfrm>
        </p:spPr>
        <p:txBody>
          <a:bodyPr/>
          <a:lstStyle/>
          <a:p>
            <a:fld id="{92F911DE-FBCF-4443-A696-95B24965D794}" type="slidenum">
              <a:rPr lang="zh-TW" altLang="en-US" smtClean="0"/>
              <a:pPr/>
              <a:t>1</a:t>
            </a:fld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794"/>
            <a:ext cx="9144000" cy="3263504"/>
          </a:xfrm>
        </p:spPr>
        <p:txBody>
          <a:bodyPr vert="horz" lIns="72044" tIns="36022" rIns="72044" bIns="36022" rtlCol="0">
            <a:noAutofit/>
          </a:bodyPr>
          <a:lstStyle/>
          <a:p>
            <a:r>
              <a:rPr lang="en-US" altLang="zh-TW" dirty="0"/>
              <a:t>1. </a:t>
            </a:r>
            <a:r>
              <a:rPr lang="zh-TW" altLang="en-US" dirty="0"/>
              <a:t>有祢 我生命不一樣  有祢 我生命再燃亮</a:t>
            </a:r>
          </a:p>
          <a:p>
            <a:r>
              <a:rPr lang="en-US" altLang="zh-TW" dirty="0"/>
              <a:t>    </a:t>
            </a:r>
            <a:r>
              <a:rPr lang="zh-TW" altLang="en-US" dirty="0"/>
              <a:t>有祢 我不害怕困難  有祢 我有滿足的喜樂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482E6EA-4549-0C41-B78C-1F4E2A2C4834}"/>
              </a:ext>
            </a:extLst>
          </p:cNvPr>
          <p:cNvSpPr/>
          <p:nvPr/>
        </p:nvSpPr>
        <p:spPr>
          <a:xfrm>
            <a:off x="251520" y="4567208"/>
            <a:ext cx="88924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1261 </a:t>
            </a:r>
            <a:r>
              <a:rPr lang="zh-TW" altLang="en-US" sz="2400" b="1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親眼看見祢</a:t>
            </a:r>
            <a:endParaRPr lang="zh-TW" alt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70816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5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57950" y="4767266"/>
            <a:ext cx="2057400" cy="273844"/>
          </a:xfrm>
        </p:spPr>
        <p:txBody>
          <a:bodyPr/>
          <a:lstStyle/>
          <a:p>
            <a:fld id="{92F911DE-FBCF-4443-A696-95B24965D794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794"/>
            <a:ext cx="9144000" cy="3263504"/>
          </a:xfrm>
        </p:spPr>
        <p:txBody>
          <a:bodyPr vert="horz" lIns="72044" tIns="36022" rIns="72044" bIns="36022" rtlCol="0">
            <a:noAutofit/>
          </a:bodyPr>
          <a:lstStyle/>
          <a:p>
            <a:r>
              <a:rPr lang="en-US" altLang="zh-TW" dirty="0"/>
              <a:t>2.</a:t>
            </a:r>
            <a:r>
              <a:rPr lang="zh-TW" altLang="en-US" dirty="0"/>
              <a:t>我在 深處裡求告祢  祢在 天上聽我禱告</a:t>
            </a:r>
          </a:p>
          <a:p>
            <a:r>
              <a:rPr lang="en-US" altLang="zh-TW" dirty="0"/>
              <a:t>    </a:t>
            </a:r>
            <a:r>
              <a:rPr lang="zh-TW" altLang="en-US" dirty="0"/>
              <a:t>祢是 我堅固避難所  我讚美祢直到永遠</a:t>
            </a:r>
          </a:p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482E6EA-4549-0C41-B78C-1F4E2A2C4834}"/>
              </a:ext>
            </a:extLst>
          </p:cNvPr>
          <p:cNvSpPr/>
          <p:nvPr/>
        </p:nvSpPr>
        <p:spPr>
          <a:xfrm>
            <a:off x="251520" y="4567208"/>
            <a:ext cx="88924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1261 </a:t>
            </a:r>
            <a:r>
              <a:rPr lang="zh-TW" altLang="en-US" sz="2400" b="1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親眼看見祢</a:t>
            </a:r>
            <a:endParaRPr lang="zh-TW" alt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39765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5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57950" y="4767266"/>
            <a:ext cx="2057400" cy="273844"/>
          </a:xfrm>
        </p:spPr>
        <p:txBody>
          <a:bodyPr/>
          <a:lstStyle/>
          <a:p>
            <a:fld id="{92F911DE-FBCF-4443-A696-95B24965D794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794"/>
            <a:ext cx="9144000" cy="3263504"/>
          </a:xfrm>
        </p:spPr>
        <p:txBody>
          <a:bodyPr vert="horz" lIns="72044" tIns="36022" rIns="72044" bIns="36022" rtlCol="0">
            <a:noAutofit/>
          </a:bodyPr>
          <a:lstStyle/>
          <a:p>
            <a:r>
              <a:rPr lang="en-US" altLang="zh-TW" dirty="0"/>
              <a:t>※</a:t>
            </a:r>
            <a:r>
              <a:rPr lang="zh-TW" altLang="en-US" dirty="0"/>
              <a:t>太陽還存 月亮</a:t>
            </a:r>
            <a:r>
              <a:rPr lang="zh-TW" altLang="en-US"/>
              <a:t>還在  人</a:t>
            </a:r>
            <a:r>
              <a:rPr lang="zh-TW" altLang="en-US" dirty="0"/>
              <a:t>要敬畏祢直到萬代</a:t>
            </a:r>
          </a:p>
          <a:p>
            <a:r>
              <a:rPr lang="zh-TW" altLang="en-US" dirty="0"/>
              <a:t>我從前風聞有祢</a:t>
            </a:r>
            <a:r>
              <a:rPr lang="en-US" altLang="zh-TW" dirty="0"/>
              <a:t> </a:t>
            </a:r>
            <a:r>
              <a:rPr lang="zh-TW" altLang="en-US" dirty="0"/>
              <a:t>現在我親眼看見祢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482E6EA-4549-0C41-B78C-1F4E2A2C4834}"/>
              </a:ext>
            </a:extLst>
          </p:cNvPr>
          <p:cNvSpPr/>
          <p:nvPr/>
        </p:nvSpPr>
        <p:spPr>
          <a:xfrm>
            <a:off x="251520" y="4567208"/>
            <a:ext cx="88924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1261 </a:t>
            </a:r>
            <a:r>
              <a:rPr lang="zh-TW" altLang="en-US" sz="2400" b="1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親眼看見祢</a:t>
            </a:r>
            <a:endParaRPr lang="zh-TW" alt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027828"/>
      </p:ext>
    </p:extLst>
  </p:cSld>
  <p:clrMapOvr>
    <a:masterClrMapping/>
  </p:clrMapOvr>
</p:sld>
</file>

<file path=ppt/theme/theme1.xml><?xml version="1.0" encoding="utf-8"?>
<a:theme xmlns:a="http://schemas.openxmlformats.org/drawingml/2006/main" name="別是巴投影母片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Calibri"/>
        <a:ea typeface="Calibri"/>
        <a:cs typeface=""/>
      </a:majorFont>
      <a:minorFont>
        <a:latin typeface="Calibri"/>
        <a:ea typeface="Calibri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別是巴投影母片" id="{C4D0F71A-0854-409F-9F49-51F4A76BBB8D}" vid="{DD3BAF32-17FF-4D0F-A7FA-202DA15F59A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別是巴投影母片</Template>
  <TotalTime>6401</TotalTime>
  <Words>94</Words>
  <Application>Microsoft Office PowerPoint</Application>
  <PresentationFormat>如螢幕大小 (16:9)</PresentationFormat>
  <Paragraphs>15</Paragraphs>
  <Slides>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Microsoft JhengHei</vt:lpstr>
      <vt:lpstr>Arial</vt:lpstr>
      <vt:lpstr>Calibri</vt:lpstr>
      <vt:lpstr>別是巴投影母片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subject/>
  <dc:creator>FA01-9020057</dc:creator>
  <cp:keywords/>
  <dc:description/>
  <cp:lastModifiedBy>Joseph Liu</cp:lastModifiedBy>
  <cp:revision>520</cp:revision>
  <cp:lastPrinted>2019-09-04T04:50:06Z</cp:lastPrinted>
  <dcterms:created xsi:type="dcterms:W3CDTF">2016-04-01T10:17:16Z</dcterms:created>
  <dcterms:modified xsi:type="dcterms:W3CDTF">2024-12-28T05:55:17Z</dcterms:modified>
  <cp:category/>
</cp:coreProperties>
</file>