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19" r:id="rId2"/>
    <p:sldId id="1111" r:id="rId3"/>
    <p:sldId id="1118" r:id="rId4"/>
    <p:sldId id="112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3B866-86AD-2F54-64E6-DD60CE037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D99E941-0361-4B9B-69AA-40EEB093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耶和華以勒 我的供應者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耶和華拉法 醫治我傷痛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4F366C-13D9-731F-5E82-10493D2204DF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1263-</a:t>
            </a:r>
            <a:r>
              <a:rPr lang="zh-TW" altLang="en-US" sz="1400" b="1" dirty="0">
                <a:latin typeface="+mj-ea"/>
                <a:ea typeface="+mj-ea"/>
              </a:rPr>
              <a:t>呼喊耶和華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043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耶和華沙龍 你賜下平安給你的百姓 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耶和華尼西 你賜下救恩救贖你百姓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1263-</a:t>
            </a:r>
            <a:r>
              <a:rPr lang="zh-TW" altLang="en-US" sz="1400" b="1" dirty="0">
                <a:latin typeface="+mj-ea"/>
                <a:ea typeface="+mj-ea"/>
              </a:rPr>
              <a:t>呼喊耶和華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※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呼喊哈利路亞 哈利路亞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因你的供應我不缺乏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1263-</a:t>
            </a:r>
            <a:r>
              <a:rPr lang="zh-TW" altLang="en-US" sz="1400" b="1" dirty="0">
                <a:latin typeface="+mj-ea"/>
                <a:ea typeface="+mj-ea"/>
              </a:rPr>
              <a:t>呼喊耶和華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782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3231-08BC-7BF0-2463-82C7391A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F3C7F99-F9BD-68B0-D258-5221EFF8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85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耶和華啊 耶和華啊</a:t>
            </a:r>
            <a:r>
              <a:rPr lang="zh-TW" altLang="en-US" sz="4000" dirty="0">
                <a:latin typeface="+mn-ea"/>
                <a:ea typeface="+mn-ea"/>
              </a:rPr>
              <a:t> 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因你的醫治我得痊癒 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因你的平安生命飛揚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E53DF6-A0AA-A800-B9A8-08C58D13BD6A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1263-</a:t>
            </a:r>
            <a:r>
              <a:rPr lang="zh-TW" altLang="en-US" sz="1400" b="1" dirty="0">
                <a:latin typeface="+mj-ea"/>
                <a:ea typeface="+mj-ea"/>
              </a:rPr>
              <a:t>呼喊耶和華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844201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1007</TotalTime>
  <Words>105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敬拜</vt:lpstr>
      <vt:lpstr>耶和華以勒 我的供應者 耶和華拉法 醫治我傷痛 </vt:lpstr>
      <vt:lpstr>耶和華沙龍 你賜下平安給你的百姓  耶和華尼西 你賜下救恩救贖你百姓</vt:lpstr>
      <vt:lpstr>※呼喊哈利路亞 哈利路亞 因你的供應我不缺乏 </vt:lpstr>
      <vt:lpstr>耶和華啊 耶和華啊 因你的醫治我得痊癒  因你的平安生命飛揚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265</cp:revision>
  <dcterms:created xsi:type="dcterms:W3CDTF">2020-03-03T07:14:47Z</dcterms:created>
  <dcterms:modified xsi:type="dcterms:W3CDTF">2024-12-28T05:48:43Z</dcterms:modified>
</cp:coreProperties>
</file>