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11" r:id="rId2"/>
    <p:sldId id="1119" r:id="rId3"/>
    <p:sldId id="1118" r:id="rId4"/>
    <p:sldId id="1120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2024/12/28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主的愛如今圍繞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充滿我的心深處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我心中受的傷痕求祢來醫治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1264-</a:t>
            </a:r>
            <a:r>
              <a:rPr lang="zh-TW" altLang="en-US" sz="1400" b="1" dirty="0">
                <a:latin typeface="+mj-ea"/>
                <a:ea typeface="+mj-ea"/>
              </a:rPr>
              <a:t>主的愛如今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主的愛如今圍繞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充滿我的心深處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我心中悲傷嘆息已經離去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1264-</a:t>
            </a:r>
            <a:r>
              <a:rPr lang="zh-TW" altLang="en-US" sz="1400" b="1" dirty="0">
                <a:latin typeface="+mj-ea"/>
                <a:ea typeface="+mj-ea"/>
              </a:rPr>
              <a:t>主的愛如今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00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※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破碎的傷痕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主用全能的愛來醫治我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在我的心靈深處醫治觸摸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1264-</a:t>
            </a:r>
            <a:r>
              <a:rPr lang="zh-TW" altLang="en-US" sz="1400" b="1" dirty="0">
                <a:latin typeface="+mj-ea"/>
                <a:ea typeface="+mj-ea"/>
              </a:rPr>
              <a:t>主的愛如今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全能的救主耶穌</a:t>
            </a:r>
            <a:r>
              <a:rPr lang="zh-TW" altLang="en-US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祢大能的愛圍繞我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我心靈所有傷痕完全被醫治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1264-</a:t>
            </a:r>
            <a:r>
              <a:rPr lang="zh-TW" altLang="en-US" sz="1400" b="1" dirty="0">
                <a:latin typeface="+mj-ea"/>
                <a:ea typeface="+mj-ea"/>
              </a:rPr>
              <a:t>主的愛如今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祝瑞蓮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65057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1012</TotalTime>
  <Words>121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敬拜</vt:lpstr>
      <vt:lpstr>主的愛如今圍繞 充滿我的心深處 我心中受的傷痕求祢來醫治</vt:lpstr>
      <vt:lpstr>主的愛如今圍繞 充滿我的心深處 我心中悲傷嘆息已經離去</vt:lpstr>
      <vt:lpstr>※破碎的傷痕 主用全能的愛來醫治我 在我的心靈深處醫治觸摸</vt:lpstr>
      <vt:lpstr>全能的救主耶穌 祢大能的愛圍繞我 我心靈所有傷痕完全被醫治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265</cp:revision>
  <dcterms:created xsi:type="dcterms:W3CDTF">2020-03-03T07:14:47Z</dcterms:created>
  <dcterms:modified xsi:type="dcterms:W3CDTF">2024-12-28T05:45:33Z</dcterms:modified>
</cp:coreProperties>
</file>