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6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4060-5C6D-4C1D-840F-F222BBCA1345}" type="datetimeFigureOut">
              <a:rPr lang="zh-TW" altLang="en-US" smtClean="0"/>
              <a:t>2023/4/1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E2C4-DB2F-43B3-952A-D5F994F12F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6578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4060-5C6D-4C1D-840F-F222BBCA1345}" type="datetimeFigureOut">
              <a:rPr lang="zh-TW" altLang="en-US" smtClean="0"/>
              <a:t>2023/4/1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E2C4-DB2F-43B3-952A-D5F994F12F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4562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4060-5C6D-4C1D-840F-F222BBCA1345}" type="datetimeFigureOut">
              <a:rPr lang="zh-TW" altLang="en-US" smtClean="0"/>
              <a:t>2023/4/1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E2C4-DB2F-43B3-952A-D5F994F12F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9843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4060-5C6D-4C1D-840F-F222BBCA1345}" type="datetimeFigureOut">
              <a:rPr lang="zh-TW" altLang="en-US" smtClean="0"/>
              <a:t>2023/4/1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E2C4-DB2F-43B3-952A-D5F994F12F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6363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4060-5C6D-4C1D-840F-F222BBCA1345}" type="datetimeFigureOut">
              <a:rPr lang="zh-TW" altLang="en-US" smtClean="0"/>
              <a:t>2023/4/1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E2C4-DB2F-43B3-952A-D5F994F12F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7848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4060-5C6D-4C1D-840F-F222BBCA1345}" type="datetimeFigureOut">
              <a:rPr lang="zh-TW" altLang="en-US" smtClean="0"/>
              <a:t>2023/4/1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E2C4-DB2F-43B3-952A-D5F994F12F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437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4060-5C6D-4C1D-840F-F222BBCA1345}" type="datetimeFigureOut">
              <a:rPr lang="zh-TW" altLang="en-US" smtClean="0"/>
              <a:t>2023/4/1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E2C4-DB2F-43B3-952A-D5F994F12F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8777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4060-5C6D-4C1D-840F-F222BBCA1345}" type="datetimeFigureOut">
              <a:rPr lang="zh-TW" altLang="en-US" smtClean="0"/>
              <a:t>2023/4/1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E2C4-DB2F-43B3-952A-D5F994F12F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2379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4060-5C6D-4C1D-840F-F222BBCA1345}" type="datetimeFigureOut">
              <a:rPr lang="zh-TW" altLang="en-US" smtClean="0"/>
              <a:t>2023/4/1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E2C4-DB2F-43B3-952A-D5F994F12F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0079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4060-5C6D-4C1D-840F-F222BBCA1345}" type="datetimeFigureOut">
              <a:rPr lang="zh-TW" altLang="en-US" smtClean="0"/>
              <a:t>2023/4/1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E2C4-DB2F-43B3-952A-D5F994F12F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4354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4060-5C6D-4C1D-840F-F222BBCA1345}" type="datetimeFigureOut">
              <a:rPr lang="zh-TW" altLang="en-US" smtClean="0"/>
              <a:t>2023/4/1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E2C4-DB2F-43B3-952A-D5F994F12F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0220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64060-5C6D-4C1D-840F-F222BBCA1345}" type="datetimeFigureOut">
              <a:rPr lang="zh-TW" altLang="en-US" smtClean="0"/>
              <a:t>2023/4/1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BE2C4-DB2F-43B3-952A-D5F994F12F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81553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4F274478-28C6-9A69-4DB4-11F557A80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b="1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信是未曾看見  依然仰望</a:t>
            </a:r>
            <a:r>
              <a:rPr lang="zh-TW" altLang="en-US" sz="4000" b="1" i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十架</a:t>
            </a:r>
            <a:br>
              <a:rPr lang="zh-TW" altLang="en-US" sz="40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000" b="1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信是完全</a:t>
            </a:r>
            <a:r>
              <a:rPr lang="zh-TW" altLang="en-US" sz="4000" b="1" i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交托  深知</a:t>
            </a:r>
            <a:r>
              <a:rPr lang="zh-TW" altLang="en-US" sz="4000" b="1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主</a:t>
            </a:r>
            <a:r>
              <a:rPr lang="zh-TW" altLang="en-US" sz="4000" b="1" i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已掌權</a:t>
            </a:r>
            <a:endParaRPr lang="zh-TW" altLang="en-US" sz="4000" b="1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4460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4F274478-28C6-9A69-4DB4-11F557A80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i="0" dirty="0">
                <a:solidFill>
                  <a:srgbClr val="FFFF00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我靠著那加給我力量的  凡事都能做</a:t>
            </a:r>
            <a:br>
              <a:rPr lang="zh-TW" altLang="en-US" b="1" dirty="0">
                <a:solidFill>
                  <a:srgbClr val="FFFF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</a:br>
            <a:r>
              <a:rPr lang="zh-TW" altLang="en-US" b="1" i="0" dirty="0">
                <a:solidFill>
                  <a:srgbClr val="FFFF00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或風浪或低谷  主平安在我心</a:t>
            </a:r>
            <a:endParaRPr lang="zh-TW" altLang="en-US" b="1" dirty="0">
              <a:solidFill>
                <a:srgbClr val="FFFF00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33500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4F274478-28C6-9A69-4DB4-11F557A80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我靠著那加給我力量的  凡事都能做</a:t>
            </a:r>
            <a:br>
              <a:rPr lang="zh-TW" altLang="en-US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行在主的旨意  我凡事都能做</a:t>
            </a:r>
            <a:endParaRPr lang="zh-TW" altLang="en-US" b="1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63289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</TotalTime>
  <Words>61</Words>
  <Application>Microsoft Office PowerPoint</Application>
  <PresentationFormat>寬螢幕</PresentationFormat>
  <Paragraphs>3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微軟正黑體</vt:lpstr>
      <vt:lpstr>微軟正黑體 Light</vt:lpstr>
      <vt:lpstr>Arial</vt:lpstr>
      <vt:lpstr>Calibri</vt:lpstr>
      <vt:lpstr>Calibri Light</vt:lpstr>
      <vt:lpstr>Office 佈景主題</vt:lpstr>
      <vt:lpstr>信是未曾看見  依然仰望十架 信是完全交托  深知主已掌權</vt:lpstr>
      <vt:lpstr>我靠著那加給我力量的  凡事都能做 或風浪或低谷  主平安在我心</vt:lpstr>
      <vt:lpstr>我靠著那加給我力量的  凡事都能做 行在主的旨意  我凡事都能做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信是未曾看見，依然仰望十架， 信是完全交托，深知主已掌權。</dc:title>
  <dc:creator>Joseph Liu</dc:creator>
  <cp:lastModifiedBy>Joseph Liu</cp:lastModifiedBy>
  <cp:revision>2</cp:revision>
  <dcterms:created xsi:type="dcterms:W3CDTF">2023-04-01T06:53:53Z</dcterms:created>
  <dcterms:modified xsi:type="dcterms:W3CDTF">2023-04-01T07:07:13Z</dcterms:modified>
</cp:coreProperties>
</file>