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09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9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10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8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1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49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15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0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3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45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72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03CA-03A3-4E63-B49C-3FFE6FE43112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F8CD-4981-4EA0-AC20-10EBA1EFF4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420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DF5A63-828B-B67E-D714-4FFB3E79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我們等候愛慕耶穌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渴慕更多敬拜耶穌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842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DF5A63-828B-B67E-D714-4FFB3E79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同心在座前　不停呼求祢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渴望更多遇見經歷祢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718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DF5A63-828B-B67E-D714-4FFB3E79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我們敬拜　將所有的榮耀歸於祢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祢真配得　配得所有頌讚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36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DF5A63-828B-B67E-D714-4FFB3E79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我們呼求　榮耀的雲彩充滿這地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從我們中間　傳到萬國萬民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45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DF5A63-828B-B67E-D714-4FFB3E79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主權屬祢　願祢掌權這地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降服於祢　因我們屬於祢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DF5A63-828B-B67E-D714-4FFB3E79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醫治這地　因我們需要祢　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願祢國度降臨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5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92</Words>
  <Application>Microsoft Office PowerPoint</Application>
  <PresentationFormat>寬螢幕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我們等候愛慕耶穌　 渴慕更多敬拜耶穌　 </vt:lpstr>
      <vt:lpstr>同心在座前　不停呼求祢　 渴望更多遇見經歷祢</vt:lpstr>
      <vt:lpstr>我們敬拜　將所有的榮耀歸於祢　 祢真配得　配得所有頌讚　 </vt:lpstr>
      <vt:lpstr>我們呼求　榮耀的雲彩充滿這地　 從我們中間　傳到萬國萬民 </vt:lpstr>
      <vt:lpstr>主權屬祢　願祢掌權這地　 降服於祢　因我們屬於祢　 </vt:lpstr>
      <vt:lpstr>醫治這地　因我們需要祢　 願祢國度降臨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我們等候愛慕耶穌　 渴慕更多敬拜耶穌　 </dc:title>
  <dc:creator>Joseph Liu</dc:creator>
  <cp:lastModifiedBy>Joseph Liu</cp:lastModifiedBy>
  <cp:revision>1</cp:revision>
  <dcterms:created xsi:type="dcterms:W3CDTF">2023-04-01T07:07:56Z</dcterms:created>
  <dcterms:modified xsi:type="dcterms:W3CDTF">2023-04-01T07:13:08Z</dcterms:modified>
</cp:coreProperties>
</file>