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9"/>
  </p:notesMasterIdLst>
  <p:sldIdLst>
    <p:sldId id="2278" r:id="rId2"/>
    <p:sldId id="2279" r:id="rId3"/>
    <p:sldId id="2280" r:id="rId4"/>
    <p:sldId id="2281" r:id="rId5"/>
    <p:sldId id="2282" r:id="rId6"/>
    <p:sldId id="2283" r:id="rId7"/>
    <p:sldId id="2284" r:id="rId8"/>
  </p:sldIdLst>
  <p:sldSz cx="12192000" cy="6858000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72" autoAdjust="0"/>
  </p:normalViewPr>
  <p:slideViewPr>
    <p:cSldViewPr>
      <p:cViewPr varScale="1">
        <p:scale>
          <a:sx n="80" d="100"/>
          <a:sy n="80" d="100"/>
        </p:scale>
        <p:origin x="75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pPr/>
              <a:t>2025/3/8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78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60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C88CA-BD42-48A0-B446-C0D6265037E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67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DE093-9F60-47AA-83CD-657F7743CC3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330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2576-332B-4483-88CE-98FBA197067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4883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C9C18-EB8B-4736-BB4A-0776E43B24E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194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C9C18-EB8B-4736-BB4A-0776E43B24E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741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91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83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74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2C9C18-EB8B-4736-BB4A-0776E43B24E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21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C9C18-EB8B-4736-BB4A-0776E43B24E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52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5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3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0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2C9C18-EB8B-4736-BB4A-0776E43B24E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619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36F2B-E2B2-44A8-BD88-B5B817E77F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39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A4765-D911-43AD-8A52-F8EC446B569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079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4984-709D-434B-BB4C-2FCF1CB8BBA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809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C5697-3ADE-4BA4-8A4F-9CFFE5B9D73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59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49FC8-8368-446C-8449-4ED86CF326B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745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3623B-B6E7-4B94-9AC2-4456190E63C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458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DDB43-ED18-4ABB-AA3D-D7D103066E4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600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E62C9C18-EB8B-4736-BB4A-0776E43B24E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688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</p:sldLayoutIdLst>
  <p:hf sldNum="0" hdr="0" dt="0"/>
  <p:txStyles>
    <p:titleStyle>
      <a:lvl1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89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77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66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54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8" indent="-95248" algn="l" defTabSz="38575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8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0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7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53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C75EA3-68FC-DAE2-32CB-73C58CD6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</p:spPr>
        <p:txBody>
          <a:bodyPr/>
          <a:lstStyle/>
          <a:p>
            <a:r>
              <a:rPr lang="zh-TW" altLang="en-US" dirty="0"/>
              <a:t>有時候會迷惘  找不到前路方向</a:t>
            </a:r>
            <a:endParaRPr lang="en-US" altLang="zh-TW" dirty="0"/>
          </a:p>
          <a:p>
            <a:r>
              <a:rPr lang="zh-TW" altLang="en-US" dirty="0"/>
              <a:t>祢像陽光一樣帶來溫暖和力量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291687-C732-5890-73C2-0DD745573E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/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039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1E0147B-90F3-9362-BB81-E082BC1F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</p:spPr>
        <p:txBody>
          <a:bodyPr/>
          <a:lstStyle/>
          <a:p>
            <a:r>
              <a:rPr lang="zh-TW" altLang="en-US" dirty="0"/>
              <a:t>祢懂我的沈默  也懂我的軟弱</a:t>
            </a:r>
          </a:p>
          <a:p>
            <a:r>
              <a:rPr lang="zh-TW" altLang="en-US" dirty="0"/>
              <a:t>不管多久  祢永遠會陪著我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F88254-4FEE-91AB-05C4-D569E1BC93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/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349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FDF921B-42EF-F82A-3B7F-F5C015F1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</p:spPr>
        <p:txBody>
          <a:bodyPr>
            <a:normAutofit/>
          </a:bodyPr>
          <a:lstStyle/>
          <a:p>
            <a:r>
              <a:rPr lang="en-US" altLang="zh-TW" dirty="0"/>
              <a:t>P-C. </a:t>
            </a:r>
            <a:r>
              <a:rPr lang="zh-TW" altLang="en-US" dirty="0"/>
              <a:t>宇宙浩瀚  惟祢所造</a:t>
            </a:r>
            <a:r>
              <a:rPr lang="en-US" altLang="zh-TW" dirty="0"/>
              <a:t>  </a:t>
            </a:r>
            <a:r>
              <a:rPr lang="zh-TW" altLang="en-US" dirty="0"/>
              <a:t>我雖渺小  在祢眼裡我宛如珍寶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411957-CE93-62B4-A958-C6AF1DF1EF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/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899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9B60935-DEAB-AD18-3B3B-91D6AF9D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C.  </a:t>
            </a:r>
            <a:r>
              <a:rPr lang="zh-TW" altLang="en-US" dirty="0"/>
              <a:t>祢就是唯一  點亮我生命的奇蹟</a:t>
            </a:r>
            <a:endParaRPr lang="en-US" altLang="zh-TW" dirty="0"/>
          </a:p>
          <a:p>
            <a:r>
              <a:rPr lang="zh-TW" altLang="en-US" dirty="0"/>
              <a:t>如此的確定  沈睡的靈魂因祢甦醒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F21165-3D00-022E-2388-4E271D80A1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486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58C821-283A-BB2F-76DC-98C590D9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這一生尋尋覓覓  跌跌撞撞的曾經</a:t>
            </a:r>
            <a:endParaRPr lang="en-US" altLang="zh-TW" dirty="0"/>
          </a:p>
          <a:p>
            <a:r>
              <a:rPr lang="zh-TW" altLang="en-US" dirty="0"/>
              <a:t>自從遇見祢  期盼每個黎明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8D6528-DE0B-3A07-EB5E-6F9B37C94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40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02724B5-4D72-6B9C-D2E2-B8CB32FA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祢就是唯一  賦予我生命的意義</a:t>
            </a:r>
          </a:p>
          <a:p>
            <a:r>
              <a:rPr lang="zh-TW" altLang="en-US" dirty="0"/>
              <a:t>被祢愛吸引  深知道我值得被珍惜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5D014D-E01E-5F5A-F0F7-187F6B065F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8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AC5D7A-7497-7218-4E98-E731BD0F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亙古不變的約定  飛到地極尋見祢</a:t>
            </a:r>
          </a:p>
          <a:p>
            <a:r>
              <a:rPr lang="zh-TW" altLang="en-US" dirty="0"/>
              <a:t>祢同在裡  我願永遠棲息 </a:t>
            </a:r>
            <a:r>
              <a:rPr lang="en-US" altLang="zh-TW" dirty="0"/>
              <a:t>(</a:t>
            </a:r>
            <a:r>
              <a:rPr lang="zh-TW" altLang="en-US" dirty="0"/>
              <a:t>我心永遠屬祢</a:t>
            </a:r>
            <a:r>
              <a:rPr lang="en-US" altLang="zh-TW" dirty="0"/>
              <a:t>)</a:t>
            </a:r>
            <a:endParaRPr lang="zh-TW" altLang="en-US"/>
          </a:p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CBB64F-767A-AB02-CF9C-37BC36E5D7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1268-</a:t>
            </a:r>
            <a:r>
              <a:rPr lang="zh-TW" altLang="en-US"/>
              <a:t>祢就是唯一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267535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924A504B-DAF4-4A69-B7D0-5FA8E92FE8CA}" vid="{E7C871F0-F5E5-4F80-A4D0-3C1C872F8E2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3376</TotalTime>
  <Words>155</Words>
  <Application>Microsoft Office PowerPoint</Application>
  <PresentationFormat>寬螢幕</PresentationFormat>
  <Paragraphs>21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良宏 許</cp:lastModifiedBy>
  <cp:revision>267</cp:revision>
  <dcterms:created xsi:type="dcterms:W3CDTF">2020-03-03T07:14:47Z</dcterms:created>
  <dcterms:modified xsi:type="dcterms:W3CDTF">2025-03-08T06:43:28Z</dcterms:modified>
</cp:coreProperties>
</file>