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278" r:id="rId2"/>
    <p:sldId id="2279" r:id="rId3"/>
    <p:sldId id="2280" r:id="rId4"/>
    <p:sldId id="2281" r:id="rId5"/>
    <p:sldId id="228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 autoAdjust="0"/>
    <p:restoredTop sz="94672" autoAdjust="0"/>
  </p:normalViewPr>
  <p:slideViewPr>
    <p:cSldViewPr>
      <p:cViewPr varScale="1">
        <p:scale>
          <a:sx n="126" d="100"/>
          <a:sy n="126" d="100"/>
        </p:scale>
        <p:origin x="60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pPr/>
              <a:t>2024/9/8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4782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2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02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8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08EEA3-8D0A-63FA-CCDD-CD1CBBDC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A26FD7-7F0A-54DF-7893-88BDB8091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ACCD01-08F5-0B1F-FBBF-619CBFFD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92388D-75B9-EE45-E8B0-A7287191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2C515F-62AA-C79E-192B-43A8E03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9C88CA-BD42-48A0-B446-C0D6265037E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72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08E7F-CB28-6C11-6CE4-978CEBDA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E5ACE6-6A42-5587-EFF1-1F6EEF1FC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DB6435-562F-E827-5915-9D5C73C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0E8557-FFD4-F351-ECE5-A20C3EA6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A55F41-80CC-01A7-4FB2-0A997131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2DE093-9F60-47AA-83CD-657F7743CC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56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300D756-94BD-4A5C-58E5-AD05EE421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60B65A-C7F5-3379-1DDF-64EB74FFE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7701EF-029E-04EA-36FF-321A3EFA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1D016-5B6D-0D89-D765-CEB1D4F1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CEB5EA-A731-16FE-4A5B-749263B0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52576-332B-4483-88CE-98FBA19706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911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786C5-F1DA-D2FE-1350-D24063380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4898F8-F5D4-5DC4-DAB6-427D76C22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5495B5-F28C-AE49-A96C-D7F86E21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1B290-E33A-09FF-5CD3-97058842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B01CA-AE82-D1EE-4F0C-9523A540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2D15E-DD6E-472C-B6AB-8C4A1B9C603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481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140B9-3007-EDBF-D436-E012630F3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A000E-582F-3066-61A0-B4A3CDF6C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AA8878-4711-9519-8BF5-EADE0B765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90A2F9-CBAF-017B-61EC-0698137E3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26947F-9E7C-CF9A-6D11-D73BF414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36F2B-E2B2-44A8-BD88-B5B817E77F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507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A4A28A-A89B-41BF-DD0B-E595DCD7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854B1F-7C29-CC85-DDAE-DFA2EA440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16F689-F976-FB95-23DB-AC57D2293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897F84-1665-4886-50B0-CAD36E01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E728D2-32B6-1E53-B80E-E3FD53A1B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2A9882-152E-FE4B-366A-BF0A79BC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A4765-D911-43AD-8A52-F8EC446B569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065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1C4475-B1C9-A305-811A-376CF51A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935741-9382-9C48-2DB4-A152A548F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9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3C8B8E-933E-FAC0-0909-B65CF3E2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9" y="1878806"/>
            <a:ext cx="3868737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27E8A55-C23A-26EE-FD3D-EBCC89B5E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994EF1-928B-501B-2133-E35732E32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5E87AC-49D6-89F8-FBBF-0EB22875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9999DB7-6F42-AC3F-2D98-C048D11A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A40835-DBAF-85FB-3BDA-F790BCE7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184984-709D-434B-BB4C-2FCF1CB8BBA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8221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12F8E-16D2-7B65-6E73-7212C40E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013E79-CA4A-C4ED-9BCD-00FE5B2E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37FD49-79E8-EE5B-728A-CEA146CF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21FEA2C-75FA-6B9B-4B92-907C9143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C5697-3ADE-4BA4-8A4F-9CFFE5B9D7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684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35D21B3-1DAA-BD2B-1EA6-095CFB7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3FD9B7D-7908-5C5E-55EE-8216E373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CAAF26-E019-9CCD-A98F-0D8E30E2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B49FC8-8368-446C-8449-4ED86CF326B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051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B7591-3880-D33F-9CE6-422F523F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1A34C-9B29-1711-861A-6E8CA2448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A03D77-372D-4A8E-039E-C6541E20E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CEA728-B0C6-7902-4F64-7F3CC338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BD54E7-8664-6A00-838E-70FBC259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3AB444-A77B-FCB8-2C54-082C51F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3623B-B6E7-4B94-9AC2-4456190E63C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469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C849B7-435F-59ED-924D-C9851A71A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9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1694027-B276-A0BE-29BE-6AFCF621D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B5B236-16D9-0F97-0AE8-30E4EC3B9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9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0D6E886-4BC0-567E-7A4D-EA6EA84F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E7FC84-9354-CFCE-046D-21CF344F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EBE2217-D342-012C-A207-56B5665A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DDB43-ED18-4ABB-AA3D-D7D103066E4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38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799EF9A-B9A4-A2DF-D9E9-6D72D5AF0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B299B7-FE91-764E-BC85-B3422CD818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D8144B-E203-C1DA-4C5D-DC1B5409DB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07D029-4C00-F340-D237-EF9017407E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D89786-16EC-0858-A052-698123B143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E62C9C18-EB8B-4736-BB4A-0776E43B24E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82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33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har char="–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8012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求祢聽我呼求 側耳聽我的禱告</a:t>
            </a:r>
            <a:b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從這裡到地極之處 我要尋求跟隨祢</a:t>
            </a:r>
            <a:endParaRPr lang="zh-TW" altLang="zh-TW" sz="3600" b="1" i="0" spc="-100" baseline="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1269.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領我到磐石之上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endParaRPr lang="zh-TW" altLang="zh-TW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39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8012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主 祢是我盾牌 避難所 我的山寨</a:t>
            </a:r>
            <a:b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展開清晨翅膀飛翔 祢手扶持 乘風起行</a:t>
            </a:r>
            <a:endParaRPr lang="zh-TW" altLang="zh-TW" sz="3600" b="1" i="0" spc="-100" baseline="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1269.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領我到磐石之上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endParaRPr lang="zh-TW" altLang="zh-TW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39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857250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kumimoji="0"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帶我飛得更高 飛得更高 到祢身旁</a:t>
            </a:r>
            <a:b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領我到磐石之上 使我不至動搖 不再懼怕</a:t>
            </a:r>
            <a:endParaRPr lang="zh-TW" altLang="zh-TW" sz="3600" b="1" i="0" spc="-100" baseline="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1269.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領我到磐石之上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endParaRPr lang="zh-TW" altLang="zh-TW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39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152128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i="0" spc="-14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帶我飛得更高 飛得更高 到祢身旁</a:t>
            </a:r>
            <a:br>
              <a:rPr lang="en-US" altLang="zh-TW" sz="3600" b="1" i="0" spc="-14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i="0" spc="-14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 </a:t>
            </a:r>
            <a:r>
              <a:rPr lang="zh-TW" altLang="en-US" sz="3600" b="1" spc="-14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祢</a:t>
            </a:r>
            <a:r>
              <a:rPr lang="zh-TW" altLang="en-US" sz="3600" b="1" i="0" spc="-14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是我的拯救 我的榮耀 我的力量 我的一切</a:t>
            </a:r>
            <a:endParaRPr lang="zh-TW" altLang="zh-TW" sz="3600" b="1" i="0" spc="-140" baseline="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1269.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領我到磐石之上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endParaRPr lang="zh-TW" altLang="zh-TW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3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4731" y="123478"/>
            <a:ext cx="9144000" cy="1224136"/>
          </a:xfrm>
        </p:spPr>
        <p:txBody>
          <a:bodyPr>
            <a:noAutofit/>
          </a:bodyPr>
          <a:lstStyle/>
          <a:p>
            <a:pPr>
              <a:lnSpc>
                <a:spcPts val="44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§</a:t>
            </a: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藏我在祢翅膀蔭下 投靠祢的懷中</a:t>
            </a:r>
            <a:br>
              <a:rPr lang="en-US" altLang="zh-TW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b="1" i="0" spc="-100" baseline="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與祢同行 展翅翱翔 領我夢想 帶我飛翔</a:t>
            </a:r>
            <a:endParaRPr lang="zh-TW" altLang="zh-TW" sz="3600" b="1" i="0" spc="-100" baseline="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1269.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領我到磐石之上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-</a:t>
            </a:r>
            <a:r>
              <a:rPr lang="zh-TW" altLang="en-US" sz="1400" b="1" dirty="0">
                <a:solidFill>
                  <a:srgbClr val="FFFF00"/>
                </a:solidFill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solidFill>
                  <a:srgbClr val="FFFF00"/>
                </a:solidFill>
                <a:latin typeface="+mj-ea"/>
                <a:ea typeface="+mj-ea"/>
              </a:rPr>
              <a:t> </a:t>
            </a:r>
            <a:endParaRPr lang="zh-TW" altLang="zh-TW" sz="14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0394928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3359</TotalTime>
  <Words>199</Words>
  <Application>Microsoft Macintosh PowerPoint</Application>
  <PresentationFormat>如螢幕大小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微軟正黑體</vt:lpstr>
      <vt:lpstr>Arial</vt:lpstr>
      <vt:lpstr>Calibri</vt:lpstr>
      <vt:lpstr>1_預設簡報設計</vt:lpstr>
      <vt:lpstr>1. 求祢聽我呼求 側耳聽我的禱告 從這裡到地極之處 我要尋求跟隨祢</vt:lpstr>
      <vt:lpstr>2. 主 祢是我盾牌 避難所 我的山寨 展開清晨翅膀飛翔 祢手扶持 乘風起行</vt:lpstr>
      <vt:lpstr>※ 帶我飛得更高 飛得更高 到祢身旁 領我到磐石之上 使我不至動搖 不再懼怕</vt:lpstr>
      <vt:lpstr> 帶我飛得更高 飛得更高 到祢身旁 主 祢是我的拯救 我的榮耀 我的力量 我的一切</vt:lpstr>
      <vt:lpstr>§ 藏我在祢翅膀蔭下 投靠祢的懷中 與祢同行 展翅翱翔 領我夢想 帶我飛翔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264</cp:revision>
  <dcterms:created xsi:type="dcterms:W3CDTF">2020-03-03T07:14:47Z</dcterms:created>
  <dcterms:modified xsi:type="dcterms:W3CDTF">2024-09-08T03:13:02Z</dcterms:modified>
</cp:coreProperties>
</file>