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926" r:id="rId2"/>
    <p:sldId id="1927" r:id="rId3"/>
    <p:sldId id="1928" r:id="rId4"/>
    <p:sldId id="1929" r:id="rId5"/>
    <p:sldId id="1930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4"/>
  </p:normalViewPr>
  <p:slideViewPr>
    <p:cSldViewPr>
      <p:cViewPr varScale="1">
        <p:scale>
          <a:sx n="131" d="100"/>
          <a:sy n="131" d="100"/>
        </p:scale>
        <p:origin x="44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2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2024/2/25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>
            <a:extLst>
              <a:ext uri="{FF2B5EF4-FFF2-40B4-BE49-F238E27FC236}">
                <a16:creationId xmlns:a16="http://schemas.microsoft.com/office/drawing/2014/main" id="{0BEB0F2C-172E-2F1A-0B4A-FF6813FA26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1470"/>
            <a:ext cx="9144000" cy="1241524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en-US" altLang="zh-TW" sz="3700" b="1" dirty="0">
                <a:solidFill>
                  <a:schemeClr val="bg1"/>
                </a:solidFill>
                <a:latin typeface="+mj-ea"/>
                <a:ea typeface="+mj-ea"/>
              </a:rPr>
              <a:t>1.</a:t>
            </a:r>
            <a:r>
              <a:rPr lang="zh-TW" altLang="en-US" sz="3700" b="1" dirty="0">
                <a:solidFill>
                  <a:schemeClr val="bg1"/>
                </a:solidFill>
                <a:latin typeface="+mj-ea"/>
                <a:ea typeface="+mj-ea"/>
              </a:rPr>
              <a:t>雖然 眼不能見 萬軍 四圍環繞我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zh-TW" altLang="en-US" sz="3700" b="1" dirty="0">
                <a:solidFill>
                  <a:schemeClr val="bg1"/>
                </a:solidFill>
                <a:latin typeface="+mj-ea"/>
                <a:ea typeface="+mj-ea"/>
              </a:rPr>
              <a:t>相信 祢必興起為我們開路</a:t>
            </a:r>
            <a:endParaRPr lang="zh-TW" altLang="en-US" sz="3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07363" name="Rectangle 3">
            <a:extLst>
              <a:ext uri="{FF2B5EF4-FFF2-40B4-BE49-F238E27FC236}">
                <a16:creationId xmlns:a16="http://schemas.microsoft.com/office/drawing/2014/main" id="{87B6ED05-6174-4E1E-7CD7-0F97E558C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587974"/>
            <a:ext cx="5940029" cy="37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1500" b="1" u="sng" dirty="0">
                <a:solidFill>
                  <a:schemeClr val="bg1"/>
                </a:solidFill>
                <a:ea typeface="華康仿宋體W6" pitchFamily="49" charset="-120"/>
              </a:rPr>
              <a:t>1270 </a:t>
            </a:r>
            <a:r>
              <a:rPr lang="zh-TW" altLang="en-US" sz="1500" b="1" u="sng" dirty="0">
                <a:solidFill>
                  <a:schemeClr val="bg1"/>
                </a:solidFill>
                <a:ea typeface="華康仿宋體W6" pitchFamily="49" charset="-120"/>
              </a:rPr>
              <a:t>爭戰得勝在於祢</a:t>
            </a:r>
            <a:endParaRPr lang="en-US" altLang="zh-TW" sz="1500" b="1" u="sng" dirty="0">
              <a:solidFill>
                <a:schemeClr val="bg1"/>
              </a:solidFill>
              <a:ea typeface="華康仿宋體W6" pitchFamily="49" charset="-120"/>
            </a:endParaRPr>
          </a:p>
          <a:p>
            <a:pPr>
              <a:buFontTx/>
              <a:buNone/>
            </a:pPr>
            <a:endParaRPr lang="zh-TW" altLang="en-US" sz="1500" b="1" u="sng" dirty="0">
              <a:solidFill>
                <a:schemeClr val="bg1"/>
              </a:solidFill>
              <a:ea typeface="華康仿宋體W6" pitchFamily="49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446560-C766-D72E-3C41-BD376AA16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>
            <a:extLst>
              <a:ext uri="{FF2B5EF4-FFF2-40B4-BE49-F238E27FC236}">
                <a16:creationId xmlns:a16="http://schemas.microsoft.com/office/drawing/2014/main" id="{E051A528-5294-DC9C-43A4-F571F6C3FF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1470"/>
            <a:ext cx="9144000" cy="131353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en-US" altLang="zh-TW" sz="3700" b="1" dirty="0">
                <a:solidFill>
                  <a:schemeClr val="bg1"/>
                </a:solidFill>
                <a:latin typeface="+mj-ea"/>
                <a:ea typeface="+mj-ea"/>
              </a:rPr>
              <a:t>2.</a:t>
            </a:r>
            <a:r>
              <a:rPr lang="zh-TW" altLang="en-US" sz="3700" b="1" dirty="0">
                <a:solidFill>
                  <a:schemeClr val="bg1"/>
                </a:solidFill>
                <a:latin typeface="+mj-ea"/>
                <a:ea typeface="+mj-ea"/>
              </a:rPr>
              <a:t>敬拜 宣告得勝 主祢 正在行神蹟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zh-TW" altLang="en-US" sz="3700" b="1" dirty="0">
                <a:solidFill>
                  <a:schemeClr val="bg1"/>
                </a:solidFill>
                <a:latin typeface="+mj-ea"/>
                <a:ea typeface="+mj-ea"/>
              </a:rPr>
              <a:t>相信 祢必同在 為我們爭戰</a:t>
            </a:r>
            <a:endParaRPr lang="zh-TW" altLang="en-US" sz="3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07363" name="Rectangle 3">
            <a:extLst>
              <a:ext uri="{FF2B5EF4-FFF2-40B4-BE49-F238E27FC236}">
                <a16:creationId xmlns:a16="http://schemas.microsoft.com/office/drawing/2014/main" id="{0355BD61-6980-3690-29F4-B8D709313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587974"/>
            <a:ext cx="5940029" cy="37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1500" b="1" u="sng" dirty="0">
                <a:solidFill>
                  <a:schemeClr val="bg1"/>
                </a:solidFill>
                <a:ea typeface="華康仿宋體W6" pitchFamily="49" charset="-120"/>
              </a:rPr>
              <a:t>1270 </a:t>
            </a:r>
            <a:r>
              <a:rPr lang="zh-TW" altLang="en-US" sz="1500" b="1" u="sng" dirty="0">
                <a:solidFill>
                  <a:schemeClr val="bg1"/>
                </a:solidFill>
                <a:ea typeface="華康仿宋體W6" pitchFamily="49" charset="-120"/>
              </a:rPr>
              <a:t>爭戰得勝在於祢</a:t>
            </a:r>
            <a:endParaRPr lang="en-US" altLang="zh-TW" sz="1500" b="1" u="sng" dirty="0">
              <a:solidFill>
                <a:schemeClr val="bg1"/>
              </a:solidFill>
              <a:ea typeface="華康仿宋體W6" pitchFamily="49" charset="-120"/>
            </a:endParaRPr>
          </a:p>
          <a:p>
            <a:pPr>
              <a:buFontTx/>
              <a:buNone/>
            </a:pPr>
            <a:endParaRPr lang="zh-TW" altLang="en-US" sz="1500" b="1" u="sng" dirty="0">
              <a:solidFill>
                <a:schemeClr val="bg1"/>
              </a:solidFill>
              <a:ea typeface="華康仿宋體W6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249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8106A4-3615-09B3-B5D7-C174C8356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>
            <a:extLst>
              <a:ext uri="{FF2B5EF4-FFF2-40B4-BE49-F238E27FC236}">
                <a16:creationId xmlns:a16="http://schemas.microsoft.com/office/drawing/2014/main" id="{E3AA13FB-CAC9-0C02-AE68-3A1786179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1470"/>
            <a:ext cx="9144000" cy="1313532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en-US" altLang="zh-TW" sz="3700" b="1" dirty="0">
                <a:solidFill>
                  <a:schemeClr val="bg1"/>
                </a:solidFill>
                <a:latin typeface="+mj-ea"/>
                <a:ea typeface="+mj-ea"/>
              </a:rPr>
              <a:t>3.</a:t>
            </a:r>
            <a:r>
              <a:rPr lang="zh-TW" altLang="en-US" sz="3700" b="1" dirty="0">
                <a:solidFill>
                  <a:schemeClr val="bg1"/>
                </a:solidFill>
                <a:latin typeface="+mj-ea"/>
                <a:ea typeface="+mj-ea"/>
              </a:rPr>
              <a:t>揚聲歌唱敬拜時</a:t>
            </a:r>
            <a:r>
              <a:rPr lang="en-US" altLang="zh-TW" sz="37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3700" b="1" dirty="0">
                <a:solidFill>
                  <a:schemeClr val="bg1"/>
                </a:solidFill>
                <a:latin typeface="+mj-ea"/>
                <a:ea typeface="+mj-ea"/>
              </a:rPr>
              <a:t>祢戰勝仇敵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zh-TW" altLang="en-US" sz="3700" b="1" dirty="0">
                <a:solidFill>
                  <a:schemeClr val="bg1"/>
                </a:solidFill>
                <a:latin typeface="+mj-ea"/>
                <a:ea typeface="+mj-ea"/>
              </a:rPr>
              <a:t>信心舉手讚美時</a:t>
            </a:r>
            <a:r>
              <a:rPr lang="en-US" altLang="zh-TW" sz="37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zh-TW" altLang="en-US" sz="3700" b="1" dirty="0">
                <a:solidFill>
                  <a:schemeClr val="bg1"/>
                </a:solidFill>
                <a:latin typeface="+mj-ea"/>
                <a:ea typeface="+mj-ea"/>
              </a:rPr>
              <a:t>祢的能力要興起</a:t>
            </a:r>
            <a:endParaRPr lang="zh-TW" altLang="en-US" sz="37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07363" name="Rectangle 3">
            <a:extLst>
              <a:ext uri="{FF2B5EF4-FFF2-40B4-BE49-F238E27FC236}">
                <a16:creationId xmlns:a16="http://schemas.microsoft.com/office/drawing/2014/main" id="{DABB46AF-9A50-7048-9437-84C2E901B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587974"/>
            <a:ext cx="5940029" cy="37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1500" b="1" u="sng" dirty="0">
                <a:solidFill>
                  <a:schemeClr val="bg1"/>
                </a:solidFill>
                <a:ea typeface="華康仿宋體W6" pitchFamily="49" charset="-120"/>
              </a:rPr>
              <a:t>1270 </a:t>
            </a:r>
            <a:r>
              <a:rPr lang="zh-TW" altLang="en-US" sz="1500" b="1" u="sng" dirty="0">
                <a:solidFill>
                  <a:schemeClr val="bg1"/>
                </a:solidFill>
                <a:ea typeface="華康仿宋體W6" pitchFamily="49" charset="-120"/>
              </a:rPr>
              <a:t>爭戰得勝在於祢</a:t>
            </a:r>
            <a:endParaRPr lang="en-US" altLang="zh-TW" sz="1500" b="1" u="sng" dirty="0">
              <a:solidFill>
                <a:schemeClr val="bg1"/>
              </a:solidFill>
              <a:ea typeface="華康仿宋體W6" pitchFamily="49" charset="-120"/>
            </a:endParaRPr>
          </a:p>
          <a:p>
            <a:pPr>
              <a:buFontTx/>
              <a:buNone/>
            </a:pPr>
            <a:endParaRPr lang="zh-TW" altLang="en-US" sz="1500" b="1" u="sng" dirty="0">
              <a:solidFill>
                <a:schemeClr val="bg1"/>
              </a:solidFill>
              <a:ea typeface="華康仿宋體W6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514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6B0D18-8E32-AE15-15D8-125A06D4D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>
            <a:extLst>
              <a:ext uri="{FF2B5EF4-FFF2-40B4-BE49-F238E27FC236}">
                <a16:creationId xmlns:a16="http://schemas.microsoft.com/office/drawing/2014/main" id="{F3F62011-EEE5-65CE-6620-90BFEA4F4C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1470"/>
            <a:ext cx="9144000" cy="2232248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en-US" altLang="zh-TW" sz="3700" b="1" spc="-150" dirty="0">
                <a:solidFill>
                  <a:schemeClr val="bg1"/>
                </a:solidFill>
                <a:latin typeface="+mn-ea"/>
              </a:rPr>
              <a:t>※</a:t>
            </a:r>
            <a:r>
              <a:rPr lang="zh-TW" altLang="en-US" sz="3700" b="1" spc="-150" dirty="0">
                <a:solidFill>
                  <a:schemeClr val="bg1"/>
                </a:solidFill>
                <a:latin typeface="+mn-ea"/>
              </a:rPr>
              <a:t>爭戰得勝在於祢</a:t>
            </a:r>
            <a:r>
              <a:rPr lang="en-US" altLang="zh-TW" sz="37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TW" altLang="en-US" sz="3700" b="1" spc="-150" dirty="0">
                <a:solidFill>
                  <a:schemeClr val="bg1"/>
                </a:solidFill>
                <a:latin typeface="+mn-ea"/>
              </a:rPr>
              <a:t>爭戰得勝在於祢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zh-TW" altLang="en-US" sz="3700" b="1" spc="-150" dirty="0">
                <a:solidFill>
                  <a:schemeClr val="bg1"/>
                </a:solidFill>
                <a:latin typeface="+mn-ea"/>
              </a:rPr>
              <a:t>祢興起祢開路</a:t>
            </a:r>
            <a:r>
              <a:rPr lang="en-US" altLang="zh-TW" sz="37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TW" altLang="en-US" sz="3700" b="1" spc="-150" dirty="0">
                <a:solidFill>
                  <a:schemeClr val="bg1"/>
                </a:solidFill>
                <a:latin typeface="+mn-ea"/>
              </a:rPr>
              <a:t>有萬軍護衛我</a:t>
            </a:r>
            <a:r>
              <a:rPr lang="en-US" altLang="zh-TW" sz="37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TW" altLang="en-US" sz="3700" b="1" spc="-150" dirty="0">
                <a:solidFill>
                  <a:schemeClr val="bg1"/>
                </a:solidFill>
                <a:latin typeface="+mn-ea"/>
              </a:rPr>
              <a:t>讚美使仇敵逃離</a:t>
            </a:r>
            <a:endParaRPr lang="zh-TW" altLang="en-US" sz="37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07363" name="Rectangle 3">
            <a:extLst>
              <a:ext uri="{FF2B5EF4-FFF2-40B4-BE49-F238E27FC236}">
                <a16:creationId xmlns:a16="http://schemas.microsoft.com/office/drawing/2014/main" id="{292D8C5D-0BC2-CAD2-A53A-D45184832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587974"/>
            <a:ext cx="5940029" cy="37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1500" b="1" u="sng" dirty="0">
                <a:solidFill>
                  <a:schemeClr val="bg1"/>
                </a:solidFill>
                <a:ea typeface="華康仿宋體W6" pitchFamily="49" charset="-120"/>
              </a:rPr>
              <a:t>1270 </a:t>
            </a:r>
            <a:r>
              <a:rPr lang="zh-TW" altLang="en-US" sz="1500" b="1" u="sng" dirty="0">
                <a:solidFill>
                  <a:schemeClr val="bg1"/>
                </a:solidFill>
                <a:ea typeface="華康仿宋體W6" pitchFamily="49" charset="-120"/>
              </a:rPr>
              <a:t>爭戰得勝在於祢</a:t>
            </a:r>
            <a:endParaRPr lang="en-US" altLang="zh-TW" sz="1500" b="1" u="sng" dirty="0">
              <a:solidFill>
                <a:schemeClr val="bg1"/>
              </a:solidFill>
              <a:ea typeface="華康仿宋體W6" pitchFamily="49" charset="-120"/>
            </a:endParaRPr>
          </a:p>
          <a:p>
            <a:pPr>
              <a:buFontTx/>
              <a:buNone/>
            </a:pPr>
            <a:endParaRPr lang="zh-TW" altLang="en-US" sz="1500" b="1" u="sng" dirty="0">
              <a:solidFill>
                <a:schemeClr val="bg1"/>
              </a:solidFill>
              <a:ea typeface="華康仿宋體W6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9835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610B4-204F-910F-05B6-6BA3B7E59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362" name="Rectangle 2">
            <a:extLst>
              <a:ext uri="{FF2B5EF4-FFF2-40B4-BE49-F238E27FC236}">
                <a16:creationId xmlns:a16="http://schemas.microsoft.com/office/drawing/2014/main" id="{5ECCD2BF-223B-8877-8A14-6AF06D000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1470"/>
            <a:ext cx="9144000" cy="2232248"/>
          </a:xfrm>
        </p:spPr>
        <p:txBody>
          <a:bodyPr>
            <a:normAutofit/>
          </a:bodyPr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zh-TW" altLang="en-US" sz="3700" b="1" spc="-150" dirty="0">
                <a:solidFill>
                  <a:schemeClr val="bg1"/>
                </a:solidFill>
                <a:latin typeface="+mn-ea"/>
              </a:rPr>
              <a:t>爭戰得勝在於祢</a:t>
            </a:r>
            <a:r>
              <a:rPr lang="en-US" altLang="zh-TW" sz="37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TW" altLang="en-US" sz="3700" b="1" spc="-150" dirty="0">
                <a:solidFill>
                  <a:schemeClr val="bg1"/>
                </a:solidFill>
                <a:latin typeface="+mn-ea"/>
              </a:rPr>
              <a:t>爭戰得勝在於祢</a:t>
            </a:r>
          </a:p>
          <a:p>
            <a:pPr algn="ctr">
              <a:spcBef>
                <a:spcPts val="0"/>
              </a:spcBef>
              <a:buFontTx/>
              <a:buNone/>
            </a:pPr>
            <a:r>
              <a:rPr lang="zh-TW" altLang="en-US" sz="3700" b="1" spc="-150" dirty="0">
                <a:solidFill>
                  <a:schemeClr val="bg1"/>
                </a:solidFill>
                <a:latin typeface="+mn-ea"/>
              </a:rPr>
              <a:t>耶和華已得勝</a:t>
            </a:r>
            <a:r>
              <a:rPr lang="en-US" altLang="zh-TW" sz="37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TW" altLang="en-US" sz="3700" b="1" spc="-150" dirty="0">
                <a:solidFill>
                  <a:schemeClr val="bg1"/>
                </a:solidFill>
                <a:latin typeface="+mn-ea"/>
              </a:rPr>
              <a:t>我信心被堅固</a:t>
            </a:r>
            <a:r>
              <a:rPr lang="en-US" altLang="zh-TW" sz="3700" b="1" spc="-150" dirty="0">
                <a:solidFill>
                  <a:schemeClr val="bg1"/>
                </a:solidFill>
                <a:latin typeface="+mn-ea"/>
              </a:rPr>
              <a:t> </a:t>
            </a:r>
            <a:r>
              <a:rPr lang="zh-TW" altLang="en-US" sz="3700" b="1" spc="-150" dirty="0">
                <a:solidFill>
                  <a:schemeClr val="bg1"/>
                </a:solidFill>
                <a:latin typeface="+mn-ea"/>
              </a:rPr>
              <a:t>高舉得勝的旌旗</a:t>
            </a:r>
            <a:endParaRPr lang="zh-TW" altLang="en-US" sz="37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07363" name="Rectangle 3">
            <a:extLst>
              <a:ext uri="{FF2B5EF4-FFF2-40B4-BE49-F238E27FC236}">
                <a16:creationId xmlns:a16="http://schemas.microsoft.com/office/drawing/2014/main" id="{C43DDE7B-BECE-5E6D-CBBA-31ABCD11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4587974"/>
            <a:ext cx="5940029" cy="37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Tx/>
              <a:buNone/>
            </a:pPr>
            <a:r>
              <a:rPr lang="en-US" altLang="zh-TW" sz="1500" b="1" u="sng" dirty="0">
                <a:solidFill>
                  <a:schemeClr val="bg1"/>
                </a:solidFill>
                <a:ea typeface="華康仿宋體W6" pitchFamily="49" charset="-120"/>
              </a:rPr>
              <a:t>1270 </a:t>
            </a:r>
            <a:r>
              <a:rPr lang="zh-TW" altLang="en-US" sz="1500" b="1" u="sng" dirty="0">
                <a:solidFill>
                  <a:schemeClr val="bg1"/>
                </a:solidFill>
                <a:ea typeface="華康仿宋體W6" pitchFamily="49" charset="-120"/>
              </a:rPr>
              <a:t>爭戰得勝在於祢</a:t>
            </a:r>
            <a:endParaRPr lang="en-US" altLang="zh-TW" sz="1500" b="1" u="sng" dirty="0">
              <a:solidFill>
                <a:schemeClr val="bg1"/>
              </a:solidFill>
              <a:ea typeface="華康仿宋體W6" pitchFamily="49" charset="-120"/>
            </a:endParaRPr>
          </a:p>
          <a:p>
            <a:pPr>
              <a:buFontTx/>
              <a:buNone/>
            </a:pPr>
            <a:endParaRPr lang="zh-TW" altLang="en-US" sz="1500" b="1" u="sng" dirty="0">
              <a:solidFill>
                <a:schemeClr val="bg1"/>
              </a:solidFill>
              <a:ea typeface="華康仿宋體W6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52574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571</TotalTime>
  <Words>129</Words>
  <Application>Microsoft Macintosh PowerPoint</Application>
  <PresentationFormat>如螢幕大小 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華康仿宋體W6</vt:lpstr>
      <vt:lpstr>Arial</vt:lpstr>
      <vt:lpstr>Calibri</vt:lpstr>
      <vt:lpstr>Times New Roman</vt:lpstr>
      <vt:lpstr>敬拜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233</cp:revision>
  <dcterms:created xsi:type="dcterms:W3CDTF">2020-03-03T07:14:47Z</dcterms:created>
  <dcterms:modified xsi:type="dcterms:W3CDTF">2024-02-25T08:30:18Z</dcterms:modified>
</cp:coreProperties>
</file>