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B904-3A3E-4DB0-931F-9146939D2B01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5B873-8225-4915-8237-570BDC4C06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95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80224-D18C-48FD-939E-2187296B5BA0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7FA0A2-0E35-421E-806A-F768B56FC031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6A9305-6D1A-4190-8C72-F2C3C7493892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2ED7EC-A33F-494F-8000-DB2ECF096EBB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FC25D7-CC53-4736-AC83-BD6E82782954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EAC315-53A8-40B3-84CE-91B75C4A4418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9314F-0D20-4CFA-B981-A074A1DDB465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5C27D7-CB7F-437E-914E-E3447E77B885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AB9BF-1450-4319-9FD7-0DA66EAD9120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CE261E-6735-4863-9720-2C3CB63E0D99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BF38BF-3D33-473A-9261-FBC42239B6AE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1B83B-3CC1-436D-BF36-D32BA6C5BE09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A7D39-C97F-43DF-A873-203D740B4702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4FD25A-6C1F-4721-B703-0C40677FDCD5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59483-A8D2-417C-8A5B-6B121C4901EE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408D11D-65C1-44FD-88F9-70EF2AA837AE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祢是愛我的天父  絕望中  祢仍然不停地運行</a:t>
            </a:r>
          </a:p>
          <a:p>
            <a:r>
              <a:rPr lang="zh-TW" altLang="en-US" dirty="0"/>
              <a:t>祢不願我停留黑暗中  不停追尋我  直到我得自由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B6F8A9C-3D4F-0EC0-74B4-34EB0BD4D8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2308B61-B93E-DF3F-C98F-154864AE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 </a:t>
            </a:r>
            <a:r>
              <a:rPr lang="zh-TW" altLang="en-US" dirty="0"/>
              <a:t>祢是我曠野中唯一的力量  患難中的安慰  黑暗中的盼望</a:t>
            </a:r>
          </a:p>
          <a:p>
            <a:r>
              <a:rPr lang="zh-TW" altLang="en-US" dirty="0"/>
              <a:t>我呼求的日子  祢必拯救我  信實的天父  我依靠祢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3EC9D2F-9353-E195-CE5E-607EC25775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</p:spTree>
    <p:extLst>
      <p:ext uri="{BB962C8B-B14F-4D97-AF65-F5344CB8AC3E}">
        <p14:creationId xmlns:p14="http://schemas.microsoft.com/office/powerpoint/2010/main" val="26404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027F05-A57F-CF39-0988-EF5D5C541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B.  </a:t>
            </a:r>
            <a:r>
              <a:rPr lang="zh-TW" altLang="en-US" dirty="0"/>
              <a:t>阿爸父  我是尊貴的兒女  祢教我如何用權柄爭戰</a:t>
            </a:r>
          </a:p>
          <a:p>
            <a:r>
              <a:rPr lang="zh-TW" altLang="en-US" dirty="0"/>
              <a:t>阿爸父  祢用笑臉幫助我  化所有的咒詛為祝福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07BE4F-52E8-8C46-C8B1-53BA15A3FD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1271-</a:t>
            </a:r>
            <a:r>
              <a:rPr lang="zh-TW" altLang="en-US"/>
              <a:t>曠野中唯一的力量</a:t>
            </a:r>
          </a:p>
        </p:txBody>
      </p:sp>
    </p:spTree>
    <p:extLst>
      <p:ext uri="{BB962C8B-B14F-4D97-AF65-F5344CB8AC3E}">
        <p14:creationId xmlns:p14="http://schemas.microsoft.com/office/powerpoint/2010/main" val="2754638190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6</TotalTime>
  <Words>109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Calibri</vt:lpstr>
      <vt:lpstr>別是巴投影母片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3</cp:revision>
  <dcterms:created xsi:type="dcterms:W3CDTF">2025-03-08T06:44:53Z</dcterms:created>
  <dcterms:modified xsi:type="dcterms:W3CDTF">2025-03-08T06:52:36Z</dcterms:modified>
</cp:coreProperties>
</file>