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algn="l" defTabSz="609585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Calibri" panose="020F0502020204030204" pitchFamily="34" charset="0"/>
      </a:defRPr>
    </a:lvl1pPr>
    <a:lvl2pPr marL="609585" algn="l" defTabSz="609585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Calibri" panose="020F0502020204030204" pitchFamily="34" charset="0"/>
      </a:defRPr>
    </a:lvl2pPr>
    <a:lvl3pPr marL="1219170" algn="l" defTabSz="609585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Calibri" panose="020F0502020204030204" pitchFamily="34" charset="0"/>
      </a:defRPr>
    </a:lvl3pPr>
    <a:lvl4pPr marL="1828754" algn="l" defTabSz="609585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Calibri" panose="020F0502020204030204" pitchFamily="34" charset="0"/>
      </a:defRPr>
    </a:lvl4pPr>
    <a:lvl5pPr marL="2438339" algn="l" defTabSz="609585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Calibri" panose="020F0502020204030204" pitchFamily="34" charset="0"/>
      </a:defRPr>
    </a:lvl5pPr>
    <a:lvl6pPr marL="3047924" algn="l" defTabSz="121917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Calibri" panose="020F0502020204030204" pitchFamily="34" charset="0"/>
      </a:defRPr>
    </a:lvl6pPr>
    <a:lvl7pPr marL="3657509" algn="l" defTabSz="121917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Calibri" panose="020F0502020204030204" pitchFamily="34" charset="0"/>
      </a:defRPr>
    </a:lvl7pPr>
    <a:lvl8pPr marL="4267093" algn="l" defTabSz="121917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Calibri" panose="020F0502020204030204" pitchFamily="34" charset="0"/>
      </a:defRPr>
    </a:lvl8pPr>
    <a:lvl9pPr marL="4876678" algn="l" defTabSz="121917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Calibri" panose="020F050202020403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72" y="4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0BCBA2-D691-4ED7-8C74-48CD71A7B793}" type="datetimeFigureOut">
              <a:rPr lang="zh-TW" altLang="en-US" smtClean="0"/>
              <a:t>2025/3/8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888625-92B8-4EB6-B21C-3BE557D2E3D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22413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253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13"/>
            </a:lvl1pPr>
            <a:lvl2pPr marL="192877" indent="0" algn="ctr">
              <a:buNone/>
              <a:defRPr sz="844"/>
            </a:lvl2pPr>
            <a:lvl3pPr marL="385753" indent="0" algn="ctr">
              <a:buNone/>
              <a:defRPr sz="760"/>
            </a:lvl3pPr>
            <a:lvl4pPr marL="578630" indent="0" algn="ctr">
              <a:buNone/>
              <a:defRPr sz="675"/>
            </a:lvl4pPr>
            <a:lvl5pPr marL="771506" indent="0" algn="ctr">
              <a:buNone/>
              <a:defRPr sz="675"/>
            </a:lvl5pPr>
            <a:lvl6pPr marL="964383" indent="0" algn="ctr">
              <a:buNone/>
              <a:defRPr sz="675"/>
            </a:lvl6pPr>
            <a:lvl7pPr marL="1157259" indent="0" algn="ctr">
              <a:buNone/>
              <a:defRPr sz="675"/>
            </a:lvl7pPr>
            <a:lvl8pPr marL="1350136" indent="0" algn="ctr">
              <a:buNone/>
              <a:defRPr sz="675"/>
            </a:lvl8pPr>
            <a:lvl9pPr marL="1543012" indent="0" algn="ctr">
              <a:buNone/>
              <a:defRPr sz="675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FC39A4-E7CB-CD2B-6953-C194916FF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341B77B-59E2-4FA7-A0B7-90415BCD2151}" type="datetime1">
              <a:rPr lang="zh-TW" altLang="en-US" smtClean="0"/>
              <a:t>2025/3/8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0E7081-46C9-721D-DAF0-303740ED0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1273-</a:t>
            </a:r>
            <a:r>
              <a:rPr lang="zh-TW" altLang="en-US"/>
              <a:t>生命的執著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BFFE87-413F-E5ED-1F91-63EBD9042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B74B46-7C39-4824-ADC3-5F0DFAE984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1300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9243EE-35EC-E740-C0C6-F854DA304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F8D6D8E-A152-4CDE-B3EE-1F38E0E50536}" type="datetime1">
              <a:rPr lang="zh-TW" altLang="en-US" smtClean="0"/>
              <a:t>2025/3/8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6FC897-FBD8-EC6B-8BA7-D2CDF5E32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1273-</a:t>
            </a:r>
            <a:r>
              <a:rPr lang="zh-TW" altLang="en-US"/>
              <a:t>生命的執著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029DE3-1B02-3FA2-58CE-718E3869E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B74B46-7C39-4824-ADC3-5F0DFAE984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0256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6"/>
            <a:ext cx="2628900" cy="5811839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3" y="365126"/>
            <a:ext cx="7734300" cy="581183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8CCDCC-01EC-E424-A413-3DC44A926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2EFB882-730A-44E0-ABC7-E54E2A7A4B36}" type="datetime1">
              <a:rPr lang="zh-TW" altLang="en-US" smtClean="0"/>
              <a:t>2025/3/8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EDCD47-A92D-A009-A64E-D1760040F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1273-</a:t>
            </a:r>
            <a:r>
              <a:rPr lang="zh-TW" altLang="en-US"/>
              <a:t>生命的執著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926510-C199-0131-6726-58C85D397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B74B46-7C39-4824-ADC3-5F0DFAE984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12667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60648"/>
            <a:ext cx="10972800" cy="1143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B0C90D1F-FA3B-CCD5-13A6-2041AA2F0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EB58414-D4BE-43AF-8E76-3CA21BC5F1D6}" type="datetime1">
              <a:rPr lang="zh-TW" altLang="en-US" smtClean="0"/>
              <a:t>2025/3/8</a:t>
            </a:fld>
            <a:endParaRPr lang="zh-TW" alt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6CE1BF7-321B-81EB-7D96-D08C48F9B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1273-</a:t>
            </a:r>
            <a:r>
              <a:rPr lang="zh-TW" altLang="en-US"/>
              <a:t>生命的執著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EEE6728-5420-0695-84F6-A068B2D85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B74B46-7C39-4824-ADC3-5F0DFAE984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29986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685CAC-55A9-FBD1-603B-095FC20F1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938C033-85EF-4E4E-8186-2F6108F64510}" type="datetime1">
              <a:rPr lang="zh-TW" altLang="en-US" smtClean="0"/>
              <a:t>2025/3/8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F1D30D-B6F3-3825-19F2-44F0F7510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1273-</a:t>
            </a:r>
            <a:r>
              <a:rPr lang="zh-TW" altLang="en-US"/>
              <a:t>生命的執著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C4BAFC-F320-4B41-132E-39271EB21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B74B46-7C39-4824-ADC3-5F0DFAE984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77788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3352" y="161059"/>
            <a:ext cx="11737304" cy="435133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700" b="1">
                <a:latin typeface="+mn-ea"/>
                <a:ea typeface="+mn-ea"/>
                <a:cs typeface="Calibri" panose="020F0502020204030204" pitchFamily="34" charset="0"/>
              </a:defRPr>
            </a:lvl1pPr>
            <a:lvl2pPr marL="342891" indent="0" algn="ctr">
              <a:buNone/>
              <a:defRPr sz="2700" b="1">
                <a:latin typeface="+mn-ea"/>
                <a:ea typeface="+mn-ea"/>
                <a:cs typeface="Calibri" panose="020F0502020204030204" pitchFamily="34" charset="0"/>
              </a:defRPr>
            </a:lvl2pPr>
            <a:lvl3pPr marL="685783" indent="0" algn="ctr">
              <a:buNone/>
              <a:defRPr sz="2700" b="1">
                <a:latin typeface="+mn-ea"/>
                <a:ea typeface="+mn-ea"/>
                <a:cs typeface="Calibri" panose="020F0502020204030204" pitchFamily="34" charset="0"/>
              </a:defRPr>
            </a:lvl3pPr>
            <a:lvl4pPr marL="1028674" indent="0" algn="ctr">
              <a:buNone/>
              <a:defRPr sz="2700" b="1">
                <a:latin typeface="+mn-ea"/>
                <a:ea typeface="+mn-ea"/>
                <a:cs typeface="Calibri" panose="020F0502020204030204" pitchFamily="34" charset="0"/>
              </a:defRPr>
            </a:lvl4pPr>
            <a:lvl5pPr marL="1371566" indent="0" algn="ctr">
              <a:buNone/>
              <a:defRPr sz="2700" b="1">
                <a:latin typeface="+mn-ea"/>
                <a:ea typeface="+mn-ea"/>
                <a:cs typeface="Calibri" panose="020F0502020204030204" pitchFamily="34" charset="0"/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FA52278B-2E19-B199-3943-0C4C2FD8E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8E11BF4-E273-49B3-9971-F14439345319}" type="datetime1">
              <a:rPr lang="zh-TW" altLang="en-US" smtClean="0"/>
              <a:t>2025/3/8</a:t>
            </a:fld>
            <a:endParaRPr lang="zh-TW" alt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07A832FF-8028-162A-5A77-25E0D419E94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FB74B46-7C39-4824-ADC3-5F0DFAE984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AA756B-518A-5E7D-AF1E-3A1B6F95BA6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z="1500"/>
            </a:lvl1pPr>
          </a:lstStyle>
          <a:p>
            <a:r>
              <a:rPr lang="en-US" altLang="zh-TW"/>
              <a:t>1273-</a:t>
            </a:r>
            <a:r>
              <a:rPr lang="zh-TW" altLang="en-US"/>
              <a:t>生命的執著</a:t>
            </a:r>
          </a:p>
        </p:txBody>
      </p:sp>
    </p:spTree>
    <p:extLst>
      <p:ext uri="{BB962C8B-B14F-4D97-AF65-F5344CB8AC3E}">
        <p14:creationId xmlns:p14="http://schemas.microsoft.com/office/powerpoint/2010/main" val="19594961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60648"/>
            <a:ext cx="10972800" cy="1143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3E2FE838-1947-3BA8-362A-8645FE1AB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7322136-8A6B-475A-BA09-F1BD59331ED7}" type="datetime1">
              <a:rPr lang="zh-TW" altLang="en-US" smtClean="0"/>
              <a:t>2025/3/8</a:t>
            </a:fld>
            <a:endParaRPr lang="zh-TW" alt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A1E8E636-7E80-4091-8262-8815827C1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1273-</a:t>
            </a:r>
            <a:r>
              <a:rPr lang="zh-TW" altLang="en-US"/>
              <a:t>生命的執著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813C79C-7438-1BFC-EC92-D374A81C2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B74B46-7C39-4824-ADC3-5F0DFAE984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9470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歌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1059"/>
            <a:ext cx="12192000" cy="43513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3600" b="1" spc="-113">
                <a:latin typeface="+mn-lt"/>
                <a:cs typeface="Calibri" panose="020F0502020204030204" pitchFamily="34" charset="0"/>
              </a:defRPr>
            </a:lvl1pPr>
            <a:lvl2pPr marL="192877" indent="0" algn="ctr">
              <a:buNone/>
              <a:defRPr sz="3600" b="1" spc="-113">
                <a:latin typeface="+mn-lt"/>
                <a:cs typeface="Calibri" panose="020F0502020204030204" pitchFamily="34" charset="0"/>
              </a:defRPr>
            </a:lvl2pPr>
            <a:lvl3pPr marL="385753" indent="0" algn="ctr">
              <a:buNone/>
              <a:defRPr sz="3600" b="1" spc="-113">
                <a:latin typeface="+mn-lt"/>
                <a:cs typeface="Calibri" panose="020F0502020204030204" pitchFamily="34" charset="0"/>
              </a:defRPr>
            </a:lvl3pPr>
            <a:lvl4pPr marL="578630" indent="0" algn="ctr">
              <a:buNone/>
              <a:defRPr sz="3600" b="1" spc="-113">
                <a:latin typeface="+mn-lt"/>
                <a:cs typeface="Calibri" panose="020F0502020204030204" pitchFamily="34" charset="0"/>
              </a:defRPr>
            </a:lvl4pPr>
            <a:lvl5pPr marL="771506" indent="0" algn="ctr">
              <a:buNone/>
              <a:defRPr sz="3600" b="1" spc="-113">
                <a:latin typeface="+mn-lt"/>
                <a:cs typeface="Calibri" panose="020F0502020204030204" pitchFamily="34" charset="0"/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E8342280-3696-6A90-53C5-4D1F12993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D7F591-F76B-4046-BCB9-0C266F52CAD3}" type="datetime1">
              <a:rPr lang="zh-TW" altLang="en-US" smtClean="0"/>
              <a:t>2025/3/8</a:t>
            </a:fld>
            <a:endParaRPr lang="zh-TW" alt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6208EA40-F48D-DF8D-CDE7-53ADBE780BA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FB74B46-7C39-4824-ADC3-5F0DFAE984DC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FD28A-E7C6-0B38-A026-0C05B6FBC86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0" y="6356352"/>
            <a:ext cx="12192000" cy="365125"/>
          </a:xfrm>
        </p:spPr>
        <p:txBody>
          <a:bodyPr/>
          <a:lstStyle>
            <a:lvl1pPr>
              <a:defRPr sz="1500" b="1">
                <a:solidFill>
                  <a:srgbClr val="FFFF00"/>
                </a:solidFill>
              </a:defRPr>
            </a:lvl1pPr>
          </a:lstStyle>
          <a:p>
            <a:r>
              <a:rPr lang="en-US" altLang="zh-TW"/>
              <a:t>1273-</a:t>
            </a:r>
            <a:r>
              <a:rPr lang="zh-TW" altLang="en-US"/>
              <a:t>生命的執著</a:t>
            </a:r>
          </a:p>
        </p:txBody>
      </p:sp>
    </p:spTree>
    <p:extLst>
      <p:ext uri="{BB962C8B-B14F-4D97-AF65-F5344CB8AC3E}">
        <p14:creationId xmlns:p14="http://schemas.microsoft.com/office/powerpoint/2010/main" val="1387220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5"/>
            <a:ext cx="10515600" cy="2852737"/>
          </a:xfrm>
        </p:spPr>
        <p:txBody>
          <a:bodyPr anchor="b"/>
          <a:lstStyle>
            <a:lvl1pPr>
              <a:defRPr sz="253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9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1pPr>
            <a:lvl2pPr marL="192877" indent="0">
              <a:buNone/>
              <a:defRPr sz="844">
                <a:solidFill>
                  <a:schemeClr val="tx1">
                    <a:tint val="75000"/>
                  </a:schemeClr>
                </a:solidFill>
              </a:defRPr>
            </a:lvl2pPr>
            <a:lvl3pPr marL="385753" indent="0">
              <a:buNone/>
              <a:defRPr sz="760">
                <a:solidFill>
                  <a:schemeClr val="tx1">
                    <a:tint val="75000"/>
                  </a:schemeClr>
                </a:solidFill>
              </a:defRPr>
            </a:lvl3pPr>
            <a:lvl4pPr marL="578630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4pPr>
            <a:lvl5pPr marL="771506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5pPr>
            <a:lvl6pPr marL="964383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6pPr>
            <a:lvl7pPr marL="1157259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7pPr>
            <a:lvl8pPr marL="1350136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8pPr>
            <a:lvl9pPr marL="1543012" indent="0"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BE5466-615D-4B86-5AA3-952A8A8AF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AF27756-38E4-4C02-8779-2BED9DC32678}" type="datetime1">
              <a:rPr lang="zh-TW" altLang="en-US" smtClean="0"/>
              <a:t>2025/3/8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03084B-CED6-A6B2-1132-941C3C655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1273-</a:t>
            </a:r>
            <a:r>
              <a:rPr lang="zh-TW" altLang="en-US"/>
              <a:t>生命的執著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B2F8C9-8C4D-17D0-7DB1-32C116294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B74B46-7C39-4824-ADC3-5F0DFAE984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6526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1F6B817-6B7A-A1DC-5A83-C4F1D44A5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B22BD24-F80F-4A50-B287-280F145326DF}" type="datetime1">
              <a:rPr lang="zh-TW" altLang="en-US" smtClean="0"/>
              <a:t>2025/3/8</a:t>
            </a:fld>
            <a:endParaRPr lang="zh-TW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725FD903-6A29-7DE5-7C50-556E5DC3A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1273-</a:t>
            </a:r>
            <a:r>
              <a:rPr lang="zh-TW" altLang="en-US"/>
              <a:t>生命的執著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F4A59BE-160C-1DC2-A127-037511CCB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B74B46-7C39-4824-ADC3-5F0DFAE984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7294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013" b="1"/>
            </a:lvl1pPr>
            <a:lvl2pPr marL="192877" indent="0">
              <a:buNone/>
              <a:defRPr sz="844" b="1"/>
            </a:lvl2pPr>
            <a:lvl3pPr marL="385753" indent="0">
              <a:buNone/>
              <a:defRPr sz="760" b="1"/>
            </a:lvl3pPr>
            <a:lvl4pPr marL="578630" indent="0">
              <a:buNone/>
              <a:defRPr sz="675" b="1"/>
            </a:lvl4pPr>
            <a:lvl5pPr marL="771506" indent="0">
              <a:buNone/>
              <a:defRPr sz="675" b="1"/>
            </a:lvl5pPr>
            <a:lvl6pPr marL="964383" indent="0">
              <a:buNone/>
              <a:defRPr sz="675" b="1"/>
            </a:lvl6pPr>
            <a:lvl7pPr marL="1157259" indent="0">
              <a:buNone/>
              <a:defRPr sz="675" b="1"/>
            </a:lvl7pPr>
            <a:lvl8pPr marL="1350136" indent="0">
              <a:buNone/>
              <a:defRPr sz="675" b="1"/>
            </a:lvl8pPr>
            <a:lvl9pPr marL="1543012" indent="0">
              <a:buNone/>
              <a:defRPr sz="675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013" b="1"/>
            </a:lvl1pPr>
            <a:lvl2pPr marL="192877" indent="0">
              <a:buNone/>
              <a:defRPr sz="844" b="1"/>
            </a:lvl2pPr>
            <a:lvl3pPr marL="385753" indent="0">
              <a:buNone/>
              <a:defRPr sz="760" b="1"/>
            </a:lvl3pPr>
            <a:lvl4pPr marL="578630" indent="0">
              <a:buNone/>
              <a:defRPr sz="675" b="1"/>
            </a:lvl4pPr>
            <a:lvl5pPr marL="771506" indent="0">
              <a:buNone/>
              <a:defRPr sz="675" b="1"/>
            </a:lvl5pPr>
            <a:lvl6pPr marL="964383" indent="0">
              <a:buNone/>
              <a:defRPr sz="675" b="1"/>
            </a:lvl6pPr>
            <a:lvl7pPr marL="1157259" indent="0">
              <a:buNone/>
              <a:defRPr sz="675" b="1"/>
            </a:lvl7pPr>
            <a:lvl8pPr marL="1350136" indent="0">
              <a:buNone/>
              <a:defRPr sz="675" b="1"/>
            </a:lvl8pPr>
            <a:lvl9pPr marL="1543012" indent="0">
              <a:buNone/>
              <a:defRPr sz="675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3EB146A8-EC26-15B7-79CA-5BD5BB11C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B4E573D-2839-4125-9AD2-8C9728524C7A}" type="datetime1">
              <a:rPr lang="zh-TW" altLang="en-US" smtClean="0"/>
              <a:t>2025/3/8</a:t>
            </a:fld>
            <a:endParaRPr lang="zh-TW" alt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EAEBC253-12BC-5236-7A26-75A08EFEA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1273-</a:t>
            </a:r>
            <a:r>
              <a:rPr lang="zh-TW" altLang="en-US"/>
              <a:t>生命的執著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D08CF0F-0EE8-4F52-2CED-395E79BA5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B74B46-7C39-4824-ADC3-5F0DFAE984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8621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258BB7BA-F042-8B60-F9A7-F471B153C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3C88714-7B1B-4E29-ABFE-1346A72317C5}" type="datetime1">
              <a:rPr lang="zh-TW" altLang="en-US" smtClean="0"/>
              <a:t>2025/3/8</a:t>
            </a:fld>
            <a:endParaRPr lang="zh-TW" alt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F595754C-98CF-A6B5-291A-ED476741A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1273-</a:t>
            </a:r>
            <a:r>
              <a:rPr lang="zh-TW" altLang="en-US"/>
              <a:t>生命的執著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7E9FF92-AD7C-D6B4-879F-FBD7DA017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B74B46-7C39-4824-ADC3-5F0DFAE984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3740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804ADF3A-B65F-DAEE-7586-0E5FD8244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4B69B83-29D6-40E5-A1AE-1D2E73AC374D}" type="datetime1">
              <a:rPr lang="zh-TW" altLang="en-US" smtClean="0"/>
              <a:t>2025/3/8</a:t>
            </a:fld>
            <a:endParaRPr lang="zh-TW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E76F6175-C606-C49C-3250-DBA19B7D4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1273-</a:t>
            </a:r>
            <a:r>
              <a:rPr lang="zh-TW" altLang="en-US"/>
              <a:t>生命的執著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88F7FDA-290F-E91F-668F-333FA6555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B74B46-7C39-4824-ADC3-5F0DFAE984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1369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135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33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1351"/>
            </a:lvl1pPr>
            <a:lvl2pPr>
              <a:defRPr sz="1181"/>
            </a:lvl2pPr>
            <a:lvl3pPr>
              <a:defRPr sz="1013"/>
            </a:lvl3pPr>
            <a:lvl4pPr>
              <a:defRPr sz="844"/>
            </a:lvl4pPr>
            <a:lvl5pPr>
              <a:defRPr sz="844"/>
            </a:lvl5pPr>
            <a:lvl6pPr>
              <a:defRPr sz="844"/>
            </a:lvl6pPr>
            <a:lvl7pPr>
              <a:defRPr sz="844"/>
            </a:lvl7pPr>
            <a:lvl8pPr>
              <a:defRPr sz="844"/>
            </a:lvl8pPr>
            <a:lvl9pPr>
              <a:defRPr sz="844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75"/>
            </a:lvl1pPr>
            <a:lvl2pPr marL="192877" indent="0">
              <a:buNone/>
              <a:defRPr sz="591"/>
            </a:lvl2pPr>
            <a:lvl3pPr marL="385753" indent="0">
              <a:buNone/>
              <a:defRPr sz="507"/>
            </a:lvl3pPr>
            <a:lvl4pPr marL="578630" indent="0">
              <a:buNone/>
              <a:defRPr sz="421"/>
            </a:lvl4pPr>
            <a:lvl5pPr marL="771506" indent="0">
              <a:buNone/>
              <a:defRPr sz="421"/>
            </a:lvl5pPr>
            <a:lvl6pPr marL="964383" indent="0">
              <a:buNone/>
              <a:defRPr sz="421"/>
            </a:lvl6pPr>
            <a:lvl7pPr marL="1157259" indent="0">
              <a:buNone/>
              <a:defRPr sz="421"/>
            </a:lvl7pPr>
            <a:lvl8pPr marL="1350136" indent="0">
              <a:buNone/>
              <a:defRPr sz="421"/>
            </a:lvl8pPr>
            <a:lvl9pPr marL="1543012" indent="0">
              <a:buNone/>
              <a:defRPr sz="42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987C2F7B-877A-94EA-B084-B8100A486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1F55226-0ABD-4F2C-AAC5-FDE1D5635CB6}" type="datetime1">
              <a:rPr lang="zh-TW" altLang="en-US" smtClean="0"/>
              <a:t>2025/3/8</a:t>
            </a:fld>
            <a:endParaRPr lang="zh-TW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534AF91-7773-E8C2-6822-9DD20966C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1273-</a:t>
            </a:r>
            <a:r>
              <a:rPr lang="zh-TW" altLang="en-US"/>
              <a:t>生命的執著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0476411-8E51-CAA9-F4D7-2DE1AF5F5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B74B46-7C39-4824-ADC3-5F0DFAE984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0825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135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33"/>
            <a:ext cx="6172200" cy="487362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351"/>
            </a:lvl1pPr>
            <a:lvl2pPr marL="192877" indent="0">
              <a:buNone/>
              <a:defRPr sz="1181"/>
            </a:lvl2pPr>
            <a:lvl3pPr marL="385753" indent="0">
              <a:buNone/>
              <a:defRPr sz="1013"/>
            </a:lvl3pPr>
            <a:lvl4pPr marL="578630" indent="0">
              <a:buNone/>
              <a:defRPr sz="844"/>
            </a:lvl4pPr>
            <a:lvl5pPr marL="771506" indent="0">
              <a:buNone/>
              <a:defRPr sz="844"/>
            </a:lvl5pPr>
            <a:lvl6pPr marL="964383" indent="0">
              <a:buNone/>
              <a:defRPr sz="844"/>
            </a:lvl6pPr>
            <a:lvl7pPr marL="1157259" indent="0">
              <a:buNone/>
              <a:defRPr sz="844"/>
            </a:lvl7pPr>
            <a:lvl8pPr marL="1350136" indent="0">
              <a:buNone/>
              <a:defRPr sz="844"/>
            </a:lvl8pPr>
            <a:lvl9pPr marL="1543012" indent="0">
              <a:buNone/>
              <a:defRPr sz="844"/>
            </a:lvl9pPr>
          </a:lstStyle>
          <a:p>
            <a:pPr lvl="0"/>
            <a:r>
              <a:rPr lang="zh-TW" altLang="en-US" noProof="0"/>
              <a:t>按一下圖示以新增圖片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675"/>
            </a:lvl1pPr>
            <a:lvl2pPr marL="192877" indent="0">
              <a:buNone/>
              <a:defRPr sz="591"/>
            </a:lvl2pPr>
            <a:lvl3pPr marL="385753" indent="0">
              <a:buNone/>
              <a:defRPr sz="507"/>
            </a:lvl3pPr>
            <a:lvl4pPr marL="578630" indent="0">
              <a:buNone/>
              <a:defRPr sz="421"/>
            </a:lvl4pPr>
            <a:lvl5pPr marL="771506" indent="0">
              <a:buNone/>
              <a:defRPr sz="421"/>
            </a:lvl5pPr>
            <a:lvl6pPr marL="964383" indent="0">
              <a:buNone/>
              <a:defRPr sz="421"/>
            </a:lvl6pPr>
            <a:lvl7pPr marL="1157259" indent="0">
              <a:buNone/>
              <a:defRPr sz="421"/>
            </a:lvl7pPr>
            <a:lvl8pPr marL="1350136" indent="0">
              <a:buNone/>
              <a:defRPr sz="421"/>
            </a:lvl8pPr>
            <a:lvl9pPr marL="1543012" indent="0">
              <a:buNone/>
              <a:defRPr sz="42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9A930C1D-BE5D-9050-FE2B-BAFC1F63B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56D23F8-44CC-4FC3-B6BD-5325AC93F0B1}" type="datetime1">
              <a:rPr lang="zh-TW" altLang="en-US" smtClean="0"/>
              <a:t>2025/3/8</a:t>
            </a:fld>
            <a:endParaRPr lang="zh-TW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502EAE3-50B9-E1DA-E8EE-AD974421C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1273-</a:t>
            </a:r>
            <a:r>
              <a:rPr lang="zh-TW" altLang="en-US"/>
              <a:t>生命的執著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EA78F70-6338-2B1B-5586-3143E6197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B74B46-7C39-4824-ADC3-5F0DFAE984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7454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15DCA1-D246-0521-1F46-F184B07EA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22F8EA-324F-631F-4370-0B9FEFD006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CB0FB3-57B4-EF0D-11D2-F9602159B9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500">
                <a:solidFill>
                  <a:srgbClr val="FFFF00"/>
                </a:solidFill>
                <a:ea typeface="新細明體" panose="02020500000000000000" pitchFamily="18" charset="-120"/>
              </a:defRPr>
            </a:lvl1pPr>
          </a:lstStyle>
          <a:p>
            <a:fld id="{AE41E8FE-FED5-402B-85D9-0E397B6D1D14}" type="datetime1">
              <a:rPr lang="zh-TW" altLang="en-US" smtClean="0"/>
              <a:t>2025/3/8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ED059-B03B-94A8-7BA1-72FC57C103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500">
                <a:solidFill>
                  <a:srgbClr val="FFFF00"/>
                </a:solidFill>
                <a:ea typeface="新細明體" panose="02020500000000000000" pitchFamily="18" charset="-120"/>
              </a:defRPr>
            </a:lvl1pPr>
          </a:lstStyle>
          <a:p>
            <a:r>
              <a:rPr lang="en-US" altLang="zh-TW"/>
              <a:t>1273-</a:t>
            </a:r>
            <a:r>
              <a:rPr lang="zh-TW" altLang="en-US"/>
              <a:t>生命的執著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329463-6223-EA30-98BD-690997824C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500">
                <a:solidFill>
                  <a:srgbClr val="FFFF00"/>
                </a:solidFill>
                <a:ea typeface="新細明體" panose="02020500000000000000" pitchFamily="18" charset="-120"/>
              </a:defRPr>
            </a:lvl1pPr>
          </a:lstStyle>
          <a:p>
            <a:fld id="{0FB74B46-7C39-4824-ADC3-5F0DFAE984D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79576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dt="0"/>
  <p:txStyles>
    <p:titleStyle>
      <a:lvl1pPr algn="l" defTabSz="38575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ern="1200">
          <a:solidFill>
            <a:srgbClr val="FFFF00"/>
          </a:solidFill>
          <a:latin typeface="+mn-lt"/>
          <a:ea typeface="+mj-ea"/>
          <a:cs typeface="Calibri" panose="020F0502020204030204" pitchFamily="34" charset="0"/>
        </a:defRPr>
      </a:lvl1pPr>
      <a:lvl2pPr algn="l" defTabSz="38575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>
          <a:solidFill>
            <a:srgbClr val="FFFF00"/>
          </a:solidFill>
          <a:latin typeface="Calibri" panose="020F0502020204030204" pitchFamily="34" charset="0"/>
          <a:cs typeface="Calibri" panose="020F0502020204030204" pitchFamily="34" charset="0"/>
        </a:defRPr>
      </a:lvl2pPr>
      <a:lvl3pPr algn="l" defTabSz="38575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>
          <a:solidFill>
            <a:srgbClr val="FFFF00"/>
          </a:solidFill>
          <a:latin typeface="Calibri" panose="020F0502020204030204" pitchFamily="34" charset="0"/>
          <a:cs typeface="Calibri" panose="020F0502020204030204" pitchFamily="34" charset="0"/>
        </a:defRPr>
      </a:lvl3pPr>
      <a:lvl4pPr algn="l" defTabSz="38575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>
          <a:solidFill>
            <a:srgbClr val="FFFF00"/>
          </a:solidFill>
          <a:latin typeface="Calibri" panose="020F0502020204030204" pitchFamily="34" charset="0"/>
          <a:cs typeface="Calibri" panose="020F0502020204030204" pitchFamily="34" charset="0"/>
        </a:defRPr>
      </a:lvl4pPr>
      <a:lvl5pPr algn="l" defTabSz="38575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>
          <a:solidFill>
            <a:srgbClr val="FFFF00"/>
          </a:solidFill>
          <a:latin typeface="Calibri" panose="020F0502020204030204" pitchFamily="34" charset="0"/>
          <a:cs typeface="Calibri" panose="020F0502020204030204" pitchFamily="34" charset="0"/>
        </a:defRPr>
      </a:lvl5pPr>
      <a:lvl6pPr marL="457189" algn="l" defTabSz="38575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>
          <a:solidFill>
            <a:srgbClr val="FFFF00"/>
          </a:solidFill>
          <a:latin typeface="Calibri" panose="020F0502020204030204" pitchFamily="34" charset="0"/>
          <a:cs typeface="Calibri" panose="020F0502020204030204" pitchFamily="34" charset="0"/>
        </a:defRPr>
      </a:lvl6pPr>
      <a:lvl7pPr marL="914377" algn="l" defTabSz="38575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>
          <a:solidFill>
            <a:srgbClr val="FFFF00"/>
          </a:solidFill>
          <a:latin typeface="Calibri" panose="020F0502020204030204" pitchFamily="34" charset="0"/>
          <a:cs typeface="Calibri" panose="020F0502020204030204" pitchFamily="34" charset="0"/>
        </a:defRPr>
      </a:lvl7pPr>
      <a:lvl8pPr marL="1371566" algn="l" defTabSz="38575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>
          <a:solidFill>
            <a:srgbClr val="FFFF00"/>
          </a:solidFill>
          <a:latin typeface="Calibri" panose="020F0502020204030204" pitchFamily="34" charset="0"/>
          <a:cs typeface="Calibri" panose="020F0502020204030204" pitchFamily="34" charset="0"/>
        </a:defRPr>
      </a:lvl8pPr>
      <a:lvl9pPr marL="1828754" algn="l" defTabSz="38575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>
          <a:solidFill>
            <a:srgbClr val="FFFF00"/>
          </a:solidFill>
          <a:latin typeface="Calibri" panose="020F0502020204030204" pitchFamily="34" charset="0"/>
          <a:cs typeface="Calibri" panose="020F0502020204030204" pitchFamily="34" charset="0"/>
        </a:defRPr>
      </a:lvl9pPr>
    </p:titleStyle>
    <p:bodyStyle>
      <a:lvl1pPr marL="95248" indent="-95248" algn="l" defTabSz="385753" rtl="0" eaLnBrk="1" fontAlgn="base" hangingPunct="1">
        <a:lnSpc>
          <a:spcPct val="90000"/>
        </a:lnSpc>
        <a:spcBef>
          <a:spcPts val="425"/>
        </a:spcBef>
        <a:spcAft>
          <a:spcPct val="0"/>
        </a:spcAft>
        <a:buFont typeface="Arial" panose="020B0604020202020204" pitchFamily="34" charset="0"/>
        <a:buChar char="•"/>
        <a:defRPr sz="1100" kern="1200">
          <a:solidFill>
            <a:srgbClr val="FFFF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288918" indent="-95248" algn="l" defTabSz="385753" rtl="0" eaLnBrk="1" fontAlgn="base" hangingPunct="1">
        <a:lnSpc>
          <a:spcPct val="90000"/>
        </a:lnSpc>
        <a:spcBef>
          <a:spcPts val="213"/>
        </a:spcBef>
        <a:spcAft>
          <a:spcPct val="0"/>
        </a:spcAft>
        <a:buFont typeface="Arial" panose="020B0604020202020204" pitchFamily="34" charset="0"/>
        <a:buChar char="•"/>
        <a:defRPr sz="1000" kern="1200">
          <a:solidFill>
            <a:srgbClr val="FFFF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481001" indent="-95248" algn="l" defTabSz="385753" rtl="0" eaLnBrk="1" fontAlgn="base" hangingPunct="1">
        <a:lnSpc>
          <a:spcPct val="90000"/>
        </a:lnSpc>
        <a:spcBef>
          <a:spcPts val="213"/>
        </a:spcBef>
        <a:spcAft>
          <a:spcPct val="0"/>
        </a:spcAft>
        <a:buFont typeface="Arial" panose="020B0604020202020204" pitchFamily="34" charset="0"/>
        <a:buChar char="•"/>
        <a:defRPr sz="800" kern="1200">
          <a:solidFill>
            <a:srgbClr val="FFFF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674671" indent="-95248" algn="l" defTabSz="385753" rtl="0" eaLnBrk="1" fontAlgn="base" hangingPunct="1">
        <a:lnSpc>
          <a:spcPct val="90000"/>
        </a:lnSpc>
        <a:spcBef>
          <a:spcPts val="213"/>
        </a:spcBef>
        <a:spcAft>
          <a:spcPct val="0"/>
        </a:spcAft>
        <a:buFont typeface="Arial" panose="020B0604020202020204" pitchFamily="34" charset="0"/>
        <a:buChar char="•"/>
        <a:defRPr sz="700" kern="1200">
          <a:solidFill>
            <a:srgbClr val="FFFF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866753" indent="-95248" algn="l" defTabSz="385753" rtl="0" eaLnBrk="1" fontAlgn="base" hangingPunct="1">
        <a:lnSpc>
          <a:spcPct val="90000"/>
        </a:lnSpc>
        <a:spcBef>
          <a:spcPts val="213"/>
        </a:spcBef>
        <a:spcAft>
          <a:spcPct val="0"/>
        </a:spcAft>
        <a:buFont typeface="Arial" panose="020B0604020202020204" pitchFamily="34" charset="0"/>
        <a:buChar char="•"/>
        <a:defRPr sz="700" kern="1200">
          <a:solidFill>
            <a:srgbClr val="FFFF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1060820" indent="-96439" algn="l" defTabSz="38575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6pPr>
      <a:lvl7pPr marL="1253698" indent="-96439" algn="l" defTabSz="38575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7pPr>
      <a:lvl8pPr marL="1446575" indent="-96439" algn="l" defTabSz="38575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8pPr>
      <a:lvl9pPr marL="1639450" indent="-96439" algn="l" defTabSz="38575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575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1pPr>
      <a:lvl2pPr marL="192877" algn="l" defTabSz="38575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2pPr>
      <a:lvl3pPr marL="385753" algn="l" defTabSz="38575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3pPr>
      <a:lvl4pPr marL="578630" algn="l" defTabSz="38575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4pPr>
      <a:lvl5pPr marL="771506" algn="l" defTabSz="38575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5pPr>
      <a:lvl6pPr marL="964383" algn="l" defTabSz="38575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6pPr>
      <a:lvl7pPr marL="1157259" algn="l" defTabSz="38575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7pPr>
      <a:lvl8pPr marL="1350136" algn="l" defTabSz="38575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8pPr>
      <a:lvl9pPr marL="1543012" algn="l" defTabSz="38575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C4F7A2D-8543-5544-1FD8-FD286D087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祢是我心中  我心中唯一的詩歌</a:t>
            </a:r>
          </a:p>
          <a:p>
            <a:r>
              <a:rPr lang="zh-TW" altLang="en-US" dirty="0"/>
              <a:t>我要向祢盡情地歌唱  向祢獻上最真誠的愛</a:t>
            </a:r>
          </a:p>
          <a:p>
            <a:endParaRPr lang="zh-TW" altLang="en-US" dirty="0"/>
          </a:p>
        </p:txBody>
      </p:sp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409199A9-788B-5182-116C-5F8EA86544B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TW"/>
              <a:t>1273-</a:t>
            </a:r>
            <a:r>
              <a:rPr lang="zh-TW" altLang="en-US"/>
              <a:t>生命的執著</a:t>
            </a:r>
          </a:p>
        </p:txBody>
      </p:sp>
    </p:spTree>
    <p:extLst>
      <p:ext uri="{BB962C8B-B14F-4D97-AF65-F5344CB8AC3E}">
        <p14:creationId xmlns:p14="http://schemas.microsoft.com/office/powerpoint/2010/main" val="2986772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59975192-6E4F-B8EF-FC68-8C17327F6A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祢是我心中  我心中唯一的切慕</a:t>
            </a:r>
          </a:p>
          <a:p>
            <a:r>
              <a:rPr lang="zh-TW" altLang="en-US" dirty="0"/>
              <a:t>我要一生緊緊地跟隨  讓祢牽我走天路</a:t>
            </a:r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F4F06214-2E71-CFA1-57B7-2E19A6461C1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TW"/>
              <a:t>1273-</a:t>
            </a:r>
            <a:r>
              <a:rPr lang="zh-TW" altLang="en-US"/>
              <a:t>生命的執著</a:t>
            </a:r>
          </a:p>
        </p:txBody>
      </p:sp>
    </p:spTree>
    <p:extLst>
      <p:ext uri="{BB962C8B-B14F-4D97-AF65-F5344CB8AC3E}">
        <p14:creationId xmlns:p14="http://schemas.microsoft.com/office/powerpoint/2010/main" val="3892464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FA5EB4F0-1255-FAEC-8851-F424E13BC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C.  </a:t>
            </a:r>
            <a:r>
              <a:rPr lang="zh-TW" altLang="en-US" dirty="0"/>
              <a:t>主啊  唯祢知我的軟弱  祢知我最深的意念</a:t>
            </a:r>
          </a:p>
          <a:p>
            <a:r>
              <a:rPr lang="zh-TW" altLang="en-US" dirty="0"/>
              <a:t>無論在何時  無論在何處  祢親手領我前行</a:t>
            </a:r>
          </a:p>
          <a:p>
            <a:endParaRPr lang="zh-TW" altLang="en-US" dirty="0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9AD3878C-95D9-0153-934C-CB489320D09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TW"/>
              <a:t>1273-</a:t>
            </a:r>
            <a:r>
              <a:rPr lang="zh-TW" altLang="en-US"/>
              <a:t>生命的執著</a:t>
            </a:r>
          </a:p>
        </p:txBody>
      </p:sp>
    </p:spTree>
    <p:extLst>
      <p:ext uri="{BB962C8B-B14F-4D97-AF65-F5344CB8AC3E}">
        <p14:creationId xmlns:p14="http://schemas.microsoft.com/office/powerpoint/2010/main" val="4058689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B3621D7-2C19-4932-33C9-97111C532A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除祢以外  在天我還能有誰？</a:t>
            </a:r>
          </a:p>
          <a:p>
            <a:r>
              <a:rPr lang="zh-TW" altLang="en-US" dirty="0"/>
              <a:t>除祢以外  在地也無所愛</a:t>
            </a:r>
          </a:p>
          <a:p>
            <a:endParaRPr lang="zh-TW" altLang="en-US" dirty="0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30FB1452-E659-3715-A2D8-2B31CFFABA1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TW"/>
              <a:t>1273-</a:t>
            </a:r>
            <a:r>
              <a:rPr lang="zh-TW" altLang="en-US"/>
              <a:t>生命的執著</a:t>
            </a:r>
          </a:p>
        </p:txBody>
      </p:sp>
    </p:spTree>
    <p:extLst>
      <p:ext uri="{BB962C8B-B14F-4D97-AF65-F5344CB8AC3E}">
        <p14:creationId xmlns:p14="http://schemas.microsoft.com/office/powerpoint/2010/main" val="658170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48597FE3-6B28-4F1F-DF09-E76F40CDFD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B.  </a:t>
            </a:r>
            <a:r>
              <a:rPr lang="zh-TW" altLang="en-US" dirty="0"/>
              <a:t>哦  我心渴望  我靈切慕  在祢榮耀同在中</a:t>
            </a:r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2A297F1-94E7-DD15-C6CC-A0E4367953A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TW"/>
              <a:t>1273-</a:t>
            </a:r>
            <a:r>
              <a:rPr lang="zh-TW" altLang="en-US"/>
              <a:t>生命的執著</a:t>
            </a:r>
          </a:p>
        </p:txBody>
      </p:sp>
    </p:spTree>
    <p:extLst>
      <p:ext uri="{BB962C8B-B14F-4D97-AF65-F5344CB8AC3E}">
        <p14:creationId xmlns:p14="http://schemas.microsoft.com/office/powerpoint/2010/main" val="1867235337"/>
      </p:ext>
    </p:extLst>
  </p:cSld>
  <p:clrMapOvr>
    <a:masterClrMapping/>
  </p:clrMapOvr>
</p:sld>
</file>

<file path=ppt/theme/theme1.xml><?xml version="1.0" encoding="utf-8"?>
<a:theme xmlns:a="http://schemas.openxmlformats.org/drawingml/2006/main" name="別是巴投影母片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訂 1">
      <a:majorFont>
        <a:latin typeface="Calibri"/>
        <a:ea typeface="Calibri"/>
        <a:cs typeface=""/>
      </a:majorFont>
      <a:minorFont>
        <a:latin typeface="Calibri"/>
        <a:ea typeface="Calibri"/>
        <a:cs typeface="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別是巴投影母片" id="{DEFC62F0-968E-4311-BA4D-6EEE0F13BF33}" vid="{FBF21F90-46C7-4CA8-89EE-F3EA54E3CCA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別是巴投影母片</Template>
  <TotalTime>7</TotalTime>
  <Words>132</Words>
  <Application>Microsoft Office PowerPoint</Application>
  <PresentationFormat>寬螢幕</PresentationFormat>
  <Paragraphs>14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8" baseType="lpstr">
      <vt:lpstr>Arial</vt:lpstr>
      <vt:lpstr>Calibri</vt:lpstr>
      <vt:lpstr>別是巴投影母片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良宏 許</dc:creator>
  <cp:lastModifiedBy>良宏 許</cp:lastModifiedBy>
  <cp:revision>2</cp:revision>
  <dcterms:created xsi:type="dcterms:W3CDTF">2025-03-08T06:44:53Z</dcterms:created>
  <dcterms:modified xsi:type="dcterms:W3CDTF">2025-03-08T07:12:42Z</dcterms:modified>
</cp:coreProperties>
</file>