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609585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1219170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828754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2438339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F1DE8-2929-479E-82E3-08FBCEFE8393}" type="datetimeFigureOut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5B4D0-594B-4374-84CF-98D60C14F1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13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13"/>
            </a:lvl1pPr>
            <a:lvl2pPr marL="192877" indent="0" algn="ctr">
              <a:buNone/>
              <a:defRPr sz="844"/>
            </a:lvl2pPr>
            <a:lvl3pPr marL="385753" indent="0" algn="ctr">
              <a:buNone/>
              <a:defRPr sz="760"/>
            </a:lvl3pPr>
            <a:lvl4pPr marL="578630" indent="0" algn="ctr">
              <a:buNone/>
              <a:defRPr sz="675"/>
            </a:lvl4pPr>
            <a:lvl5pPr marL="771506" indent="0" algn="ctr">
              <a:buNone/>
              <a:defRPr sz="675"/>
            </a:lvl5pPr>
            <a:lvl6pPr marL="964383" indent="0" algn="ctr">
              <a:buNone/>
              <a:defRPr sz="675"/>
            </a:lvl6pPr>
            <a:lvl7pPr marL="1157259" indent="0" algn="ctr">
              <a:buNone/>
              <a:defRPr sz="675"/>
            </a:lvl7pPr>
            <a:lvl8pPr marL="1350136" indent="0" algn="ctr">
              <a:buNone/>
              <a:defRPr sz="675"/>
            </a:lvl8pPr>
            <a:lvl9pPr marL="1543012" indent="0" algn="ctr">
              <a:buNone/>
              <a:defRPr sz="675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39A4-E7CB-CD2B-6953-C194916F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2874F2-8272-41F9-AE45-9BA6BFB83472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7081-46C9-721D-DAF0-303740E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1274-</a:t>
            </a:r>
            <a:r>
              <a:rPr lang="zh-TW" altLang="en-US"/>
              <a:t>祢的恩典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FE87-413F-E5ED-1F91-63EBD904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30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243EE-35EC-E740-C0C6-F854DA30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9581F5-41C6-4DA4-A500-306561A584B2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C897-FBD8-EC6B-8BA7-D2CDF5E3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1274-</a:t>
            </a:r>
            <a:r>
              <a:rPr lang="zh-TW" altLang="en-US"/>
              <a:t>祢的恩典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9DE3-1B02-3FA2-58CE-718E3869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5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6"/>
            <a:ext cx="7734300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CDCC-01EC-E424-A413-3DC44A92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71F77-F223-443E-93A1-34098A9AFCE0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CD47-A92D-A009-A64E-D1760040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1274-</a:t>
            </a:r>
            <a:r>
              <a:rPr lang="zh-TW" altLang="en-US"/>
              <a:t>祢的恩典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6510-C199-0131-6726-58C85D39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26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0C90D1F-FA3B-CCD5-13A6-2041AA2F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54F643-0FD0-46D2-9A97-3C66D15953A9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CE1BF7-321B-81EB-7D96-D08C48F9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1274-</a:t>
            </a:r>
            <a:r>
              <a:rPr lang="zh-TW" altLang="en-US"/>
              <a:t>祢的恩典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EEE6728-5420-0695-84F6-A068B2D8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998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85CAC-55A9-FBD1-603B-095FC20F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128BA9-2B7D-4B5F-B085-B79161CB05F5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D30D-B6F3-3825-19F2-44F0F751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1274-</a:t>
            </a:r>
            <a:r>
              <a:rPr lang="zh-TW" altLang="en-US"/>
              <a:t>祢的恩典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BAFC-F320-4B41-132E-39271EB2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78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61059"/>
            <a:ext cx="11737304" cy="43513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1pPr>
            <a:lvl2pPr marL="342891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2pPr>
            <a:lvl3pPr marL="685783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3pPr>
            <a:lvl4pPr marL="1028674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4pPr>
            <a:lvl5pPr marL="1371566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A52278B-2E19-B199-3943-0C4C2FD8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EFE86D-8757-4BDE-B1C9-FD0CDBBE9A40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A832FF-8028-162A-5A77-25E0D419E9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756B-518A-5E7D-AF1E-3A1B6F95BA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altLang="zh-TW"/>
              <a:t>1274-</a:t>
            </a:r>
            <a:r>
              <a:rPr lang="zh-TW" altLang="en-US"/>
              <a:t>祢的恩典</a:t>
            </a:r>
          </a:p>
        </p:txBody>
      </p:sp>
    </p:spTree>
    <p:extLst>
      <p:ext uri="{BB962C8B-B14F-4D97-AF65-F5344CB8AC3E}">
        <p14:creationId xmlns:p14="http://schemas.microsoft.com/office/powerpoint/2010/main" val="195949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2FE838-1947-3BA8-362A-8645FE1A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A83D38-CAF1-429A-A52E-0EBF8A3A1FEB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1E8E636-7E80-4091-8262-8815827C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1274-</a:t>
            </a:r>
            <a:r>
              <a:rPr lang="zh-TW" altLang="en-US"/>
              <a:t>祢的恩典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13C79C-7438-1BFC-EC92-D374A81C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47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歌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059"/>
            <a:ext cx="12192000" cy="4351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1pPr>
            <a:lvl2pPr marL="192877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2pPr>
            <a:lvl3pPr marL="385753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3pPr>
            <a:lvl4pPr marL="578630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4pPr>
            <a:lvl5pPr marL="771506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342280-3696-6A90-53C5-4D1F1299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00ECCE-04FF-4743-AC3C-F92F647D9CEC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8EA40-F48D-DF8D-CDE7-53ADBE780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FD28A-E7C6-0B38-A026-0C05B6FBC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356352"/>
            <a:ext cx="12192000" cy="365125"/>
          </a:xfrm>
        </p:spPr>
        <p:txBody>
          <a:bodyPr/>
          <a:lstStyle>
            <a:lvl1pPr>
              <a:defRPr sz="1500" b="1">
                <a:solidFill>
                  <a:srgbClr val="FFFF00"/>
                </a:solidFill>
              </a:defRPr>
            </a:lvl1pPr>
          </a:lstStyle>
          <a:p>
            <a:r>
              <a:rPr lang="en-US" altLang="zh-TW"/>
              <a:t>1274-</a:t>
            </a:r>
            <a:r>
              <a:rPr lang="zh-TW" altLang="en-US"/>
              <a:t>祢的恩典</a:t>
            </a:r>
          </a:p>
        </p:txBody>
      </p:sp>
    </p:spTree>
    <p:extLst>
      <p:ext uri="{BB962C8B-B14F-4D97-AF65-F5344CB8AC3E}">
        <p14:creationId xmlns:p14="http://schemas.microsoft.com/office/powerpoint/2010/main" val="13872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77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5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3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38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5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3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12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5466-615D-4B86-5AA3-952A8A8A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055C1-29CA-4B63-9177-326AAB0026BC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084B-CED6-A6B2-1132-941C3C65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1274-</a:t>
            </a:r>
            <a:r>
              <a:rPr lang="zh-TW" altLang="en-US"/>
              <a:t>祢的恩典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F8C9-8C4D-17D0-7DB1-32C11629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52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F6B817-6B7A-A1DC-5A83-C4F1D44A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77A391-898F-4AE9-BF03-156CC4B31CDA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5FD903-6A29-7DE5-7C50-556E5DC3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1274-</a:t>
            </a:r>
            <a:r>
              <a:rPr lang="zh-TW" altLang="en-US"/>
              <a:t>祢的恩典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4A59BE-160C-1DC2-A127-037511CC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29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EB146A8-EC26-15B7-79CA-5BD5BB11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4EB9FD-96AB-43E7-9AB5-B699B97A82E9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EBC253-12BC-5236-7A26-75A08EF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1274-</a:t>
            </a:r>
            <a:r>
              <a:rPr lang="zh-TW" altLang="en-US"/>
              <a:t>祢的恩典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08CF0F-0EE8-4F52-2CED-395E79B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62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58BB7BA-F042-8B60-F9A7-F471B153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BEBB23-5DE2-4B78-A4B8-91741F6F0E97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95754C-98CF-A6B5-291A-ED476741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1274-</a:t>
            </a:r>
            <a:r>
              <a:rPr lang="zh-TW" altLang="en-US"/>
              <a:t>祢的恩典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E9FF92-AD7C-D6B4-879F-FBD7DA01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74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4ADF3A-B65F-DAEE-7586-0E5FD824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797E46-1833-4CF1-B344-406ED4469BD9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76F6175-C606-C49C-3250-DBA19B7D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1274-</a:t>
            </a:r>
            <a:r>
              <a:rPr lang="zh-TW" altLang="en-US"/>
              <a:t>祢的恩典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8F7FDA-290F-E91F-668F-333FA655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36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351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7"/>
            </a:lvl3pPr>
            <a:lvl4pPr marL="578630" indent="0">
              <a:buNone/>
              <a:defRPr sz="421"/>
            </a:lvl4pPr>
            <a:lvl5pPr marL="771506" indent="0">
              <a:buNone/>
              <a:defRPr sz="421"/>
            </a:lvl5pPr>
            <a:lvl6pPr marL="964383" indent="0">
              <a:buNone/>
              <a:defRPr sz="421"/>
            </a:lvl6pPr>
            <a:lvl7pPr marL="1157259" indent="0">
              <a:buNone/>
              <a:defRPr sz="421"/>
            </a:lvl7pPr>
            <a:lvl8pPr marL="1350136" indent="0">
              <a:buNone/>
              <a:defRPr sz="421"/>
            </a:lvl8pPr>
            <a:lvl9pPr marL="1543012" indent="0">
              <a:buNone/>
              <a:defRPr sz="42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7C2F7B-877A-94EA-B084-B8100A4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E0B5F-5AAB-48C9-A816-658FCF02B6F2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34AF91-7773-E8C2-6822-9DD20966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1274-</a:t>
            </a:r>
            <a:r>
              <a:rPr lang="zh-TW" altLang="en-US"/>
              <a:t>祢的恩典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476411-8E51-CAA9-F4D7-2DE1AF5F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82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7"/>
            </a:lvl3pPr>
            <a:lvl4pPr marL="578630" indent="0">
              <a:buNone/>
              <a:defRPr sz="421"/>
            </a:lvl4pPr>
            <a:lvl5pPr marL="771506" indent="0">
              <a:buNone/>
              <a:defRPr sz="421"/>
            </a:lvl5pPr>
            <a:lvl6pPr marL="964383" indent="0">
              <a:buNone/>
              <a:defRPr sz="421"/>
            </a:lvl6pPr>
            <a:lvl7pPr marL="1157259" indent="0">
              <a:buNone/>
              <a:defRPr sz="421"/>
            </a:lvl7pPr>
            <a:lvl8pPr marL="1350136" indent="0">
              <a:buNone/>
              <a:defRPr sz="421"/>
            </a:lvl8pPr>
            <a:lvl9pPr marL="1543012" indent="0">
              <a:buNone/>
              <a:defRPr sz="42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930C1D-BE5D-9050-FE2B-BAFC1F63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F41F6-3FE8-44B9-9BFD-FC926B2383B4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02EAE3-50B9-E1DA-E8EE-AD974421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1274-</a:t>
            </a:r>
            <a:r>
              <a:rPr lang="zh-TW" altLang="en-US"/>
              <a:t>祢的恩典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78F70-6338-2B1B-5586-3143E619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45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5DCA1-D246-0521-1F46-F184B07E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2F8EA-324F-631F-4370-0B9FEFD0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B0FB3-57B4-EF0D-11D2-F9602159B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9B52D849-8AAC-4B5F-8126-74830EB02FBB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D059-B03B-94A8-7BA1-72FC57C10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r>
              <a:rPr lang="en-US" altLang="zh-TW"/>
              <a:t>1274-</a:t>
            </a:r>
            <a:r>
              <a:rPr lang="zh-TW" altLang="en-US"/>
              <a:t>祢的恩典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9463-6223-EA30-98BD-690997824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957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dt="0"/>
  <p:txStyles>
    <p:titleStyle>
      <a:lvl1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ern="1200">
          <a:solidFill>
            <a:srgbClr val="FFFF00"/>
          </a:solidFill>
          <a:latin typeface="+mn-lt"/>
          <a:ea typeface="+mj-ea"/>
          <a:cs typeface="Calibri" panose="020F0502020204030204" pitchFamily="34" charset="0"/>
        </a:defRPr>
      </a:lvl1pPr>
      <a:lvl2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189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377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566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754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95248" indent="-95248" algn="l" defTabSz="385753" rtl="0" eaLnBrk="1" fontAlgn="base" hangingPunct="1">
        <a:lnSpc>
          <a:spcPct val="90000"/>
        </a:lnSpc>
        <a:spcBef>
          <a:spcPts val="42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88918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481001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8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674671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7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866753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7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060820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698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75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50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4F7A2D-8543-5544-1FD8-FD286D08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祢的慈愛 保守我心  祢的榮美 照耀我靈</a:t>
            </a:r>
          </a:p>
          <a:p>
            <a:r>
              <a:rPr lang="zh-TW" altLang="en-US" dirty="0"/>
              <a:t>祢的信實 堅顧我的生命  每當我仰望祢 喔主 我感謝祢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7C787DB-31DE-DE4E-B82C-5969BF17A1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1274-</a:t>
            </a:r>
            <a:r>
              <a:rPr lang="zh-TW" altLang="en-US"/>
              <a:t>祢的恩典</a:t>
            </a:r>
          </a:p>
        </p:txBody>
      </p:sp>
    </p:spTree>
    <p:extLst>
      <p:ext uri="{BB962C8B-B14F-4D97-AF65-F5344CB8AC3E}">
        <p14:creationId xmlns:p14="http://schemas.microsoft.com/office/powerpoint/2010/main" val="298677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CDEC571-F8B3-48F0-3C6F-2F3EE539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P-C.  </a:t>
            </a:r>
            <a:r>
              <a:rPr lang="zh-TW" altLang="en-US" dirty="0"/>
              <a:t>世上的事 凡事都是虛空  徒然勞碌 轉眼歸於塵土</a:t>
            </a:r>
          </a:p>
          <a:p>
            <a:r>
              <a:rPr lang="zh-TW" altLang="en-US" dirty="0"/>
              <a:t>祢的國度 勝過世上所有盼望  祢的榮耀 是指引我的光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F23F67-5DFF-0D64-28BE-7911B449BB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1274-</a:t>
            </a:r>
            <a:r>
              <a:rPr lang="zh-TW" altLang="en-US"/>
              <a:t>祢的恩典</a:t>
            </a:r>
          </a:p>
        </p:txBody>
      </p:sp>
    </p:spTree>
    <p:extLst>
      <p:ext uri="{BB962C8B-B14F-4D97-AF65-F5344CB8AC3E}">
        <p14:creationId xmlns:p14="http://schemas.microsoft.com/office/powerpoint/2010/main" val="69338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A36FEDF-C067-0A99-AACE-268CB7C6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lphaUcPeriod" startAt="3"/>
            </a:pPr>
            <a:r>
              <a:rPr lang="zh-TW" altLang="en-US" dirty="0"/>
              <a:t>祢的恩典 夠我用  超乎我所想 所求</a:t>
            </a:r>
            <a:endParaRPr lang="en-US" altLang="zh-TW" dirty="0"/>
          </a:p>
          <a:p>
            <a:r>
              <a:rPr lang="zh-TW" altLang="en-US" dirty="0"/>
              <a:t>祢豐富我</a:t>
            </a:r>
            <a:r>
              <a:rPr lang="zh-TW" altLang="en-US"/>
              <a:t>的道路  我</a:t>
            </a:r>
            <a:r>
              <a:rPr lang="zh-TW" altLang="en-US" dirty="0"/>
              <a:t>的腳步 祢全都看顧</a:t>
            </a:r>
          </a:p>
          <a:p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666376-DF6B-49D3-28F3-5B8E083332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1274-</a:t>
            </a:r>
            <a:r>
              <a:rPr lang="zh-TW" altLang="en-US"/>
              <a:t>祢的恩典</a:t>
            </a:r>
          </a:p>
        </p:txBody>
      </p:sp>
    </p:spTree>
    <p:extLst>
      <p:ext uri="{BB962C8B-B14F-4D97-AF65-F5344CB8AC3E}">
        <p14:creationId xmlns:p14="http://schemas.microsoft.com/office/powerpoint/2010/main" val="187058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8A49160-6FA7-D81E-F44F-5C72767C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祢的恩典 夠我用  超乎我所想 所求  因祢是唯一 全能的救主</a:t>
            </a:r>
          </a:p>
          <a:p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C888B59-F7C1-1E7E-314A-30A5477052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1274-</a:t>
            </a:r>
            <a:r>
              <a:rPr lang="zh-TW" altLang="en-US"/>
              <a:t>祢的恩典</a:t>
            </a:r>
          </a:p>
        </p:txBody>
      </p:sp>
    </p:spTree>
    <p:extLst>
      <p:ext uri="{BB962C8B-B14F-4D97-AF65-F5344CB8AC3E}">
        <p14:creationId xmlns:p14="http://schemas.microsoft.com/office/powerpoint/2010/main" val="1423448095"/>
      </p:ext>
    </p:extLst>
  </p:cSld>
  <p:clrMapOvr>
    <a:masterClrMapping/>
  </p:clrMapOvr>
</p:sld>
</file>

<file path=ppt/theme/theme1.xml><?xml version="1.0" encoding="utf-8"?>
<a:theme xmlns:a="http://schemas.openxmlformats.org/drawingml/2006/main" name="別是巴投影母片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別是巴投影母片" id="{DEFC62F0-968E-4311-BA4D-6EEE0F13BF33}" vid="{FBF21F90-46C7-4CA8-89EE-F3EA54E3CC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別是巴投影母片</Template>
  <TotalTime>11</TotalTime>
  <Words>118</Words>
  <Application>Microsoft Office PowerPoint</Application>
  <PresentationFormat>寬螢幕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Arial</vt:lpstr>
      <vt:lpstr>Calibri</vt:lpstr>
      <vt:lpstr>別是巴投影母片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良宏 許</dc:creator>
  <cp:lastModifiedBy>良宏 許</cp:lastModifiedBy>
  <cp:revision>2</cp:revision>
  <dcterms:created xsi:type="dcterms:W3CDTF">2025-03-08T06:44:53Z</dcterms:created>
  <dcterms:modified xsi:type="dcterms:W3CDTF">2025-03-08T07:24:05Z</dcterms:modified>
</cp:coreProperties>
</file>