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B883-FCDD-4650-966D-18B8DF2B925F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C4086-FA92-4654-9453-0E3243979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0F413-A6BB-4570-9DCF-F4CA79570ADD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452FFE-F68E-4707-8297-7C3B1DA6F179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A9A659-1FF4-4215-9C58-919A30F21A16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382762-2B51-4002-A7BC-0457FD6A034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DFADF5-49F5-480F-B064-80AC121AF434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323FA8-EA94-496C-911A-0C3030F228D5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</p:spTree>
    <p:extLst>
      <p:ext uri="{BB962C8B-B14F-4D97-AF65-F5344CB8AC3E}">
        <p14:creationId xmlns:p14="http://schemas.microsoft.com/office/powerpoint/2010/main" val="19594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B6FD93-88F8-4B0F-8379-914019FE21B3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36A1A-0682-4741-BB86-4E36D2C3FD9D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</p:spTree>
    <p:extLst>
      <p:ext uri="{BB962C8B-B14F-4D97-AF65-F5344CB8AC3E}">
        <p14:creationId xmlns:p14="http://schemas.microsoft.com/office/powerpoint/2010/main" val="13872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380FAF-ABFB-4A62-BE01-299C02E3649F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E92684-7524-4055-AACD-DAE8C37F62DF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2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280505-4BBD-4C9D-8E15-8C9BCB5002D7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D111E8-57AE-4AD6-AB9A-522EFEE79645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C3FA5-FCFD-46D7-B1DD-BB931381D3EF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403985-E206-43ED-8998-D664903083DB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5D9D31-4CCA-4F4B-94B5-B563C0E2407C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8621003E-6EAB-4FA1-85F1-F0C95C374058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F7A2D-8543-5544-1FD8-FD286D08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 沒有懲罰  沒有重擔  因我活在祢愛裡 可以坦然面對自己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D7FF70D-4464-4E77-52A7-4C2B87C952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/>
              <a:t>1275-</a:t>
            </a:r>
            <a:r>
              <a:rPr lang="zh-TW" altLang="en-US" dirty="0"/>
              <a:t>祢使我勇敢</a:t>
            </a:r>
          </a:p>
        </p:txBody>
      </p:sp>
    </p:spTree>
    <p:extLst>
      <p:ext uri="{BB962C8B-B14F-4D97-AF65-F5344CB8AC3E}">
        <p14:creationId xmlns:p14="http://schemas.microsoft.com/office/powerpoint/2010/main" val="29867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F4E74B-1BA7-1DD2-3F8D-B3AFF6C9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 我的恐懼  我的軟弱  全都交在祢手中  </a:t>
            </a:r>
            <a:r>
              <a:rPr lang="en-US" altLang="zh-TW" dirty="0"/>
              <a:t>I am not alone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1385ED-3D29-F98D-3C4A-4B6D2F2DFD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</p:spTree>
    <p:extLst>
      <p:ext uri="{BB962C8B-B14F-4D97-AF65-F5344CB8AC3E}">
        <p14:creationId xmlns:p14="http://schemas.microsoft.com/office/powerpoint/2010/main" val="399432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0CDD264-3E36-86DA-BBE0-A2AF74AC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C.</a:t>
            </a:r>
            <a:r>
              <a:rPr lang="zh-TW" altLang="en-US" dirty="0"/>
              <a:t>  祢會為我撐傘  是我的安全感  輕看一切困難</a:t>
            </a:r>
            <a:endParaRPr lang="en-US" altLang="zh-TW" dirty="0"/>
          </a:p>
          <a:p>
            <a:r>
              <a:rPr lang="zh-TW" altLang="en-US" dirty="0"/>
              <a:t>盼望未來  自由踏出步伐  釋放我的情感  祢使我勇敢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605E80-6C98-F3B1-07CB-E683ADCD1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</p:spTree>
    <p:extLst>
      <p:ext uri="{BB962C8B-B14F-4D97-AF65-F5344CB8AC3E}">
        <p14:creationId xmlns:p14="http://schemas.microsoft.com/office/powerpoint/2010/main" val="26088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AD4ECD5-2C3B-4028-0038-0AC6CD95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B.</a:t>
            </a:r>
            <a:r>
              <a:rPr lang="zh-TW" altLang="en-US" dirty="0"/>
              <a:t>  不再為明天憂慮  將與美好事相遇</a:t>
            </a:r>
            <a:endParaRPr lang="en-US" altLang="zh-TW" dirty="0"/>
          </a:p>
          <a:p>
            <a:r>
              <a:rPr lang="zh-TW" altLang="en-US" dirty="0"/>
              <a:t>萬事</a:t>
            </a:r>
            <a:r>
              <a:rPr lang="en-US" altLang="zh-TW" dirty="0"/>
              <a:t>(</a:t>
            </a:r>
            <a:r>
              <a:rPr lang="zh-TW" altLang="en-US" dirty="0"/>
              <a:t>都</a:t>
            </a:r>
            <a:r>
              <a:rPr lang="en-US" altLang="zh-TW" dirty="0"/>
              <a:t>)</a:t>
            </a:r>
            <a:r>
              <a:rPr lang="zh-TW" altLang="en-US" dirty="0"/>
              <a:t>互相效力  我已</a:t>
            </a:r>
            <a:r>
              <a:rPr lang="en-US" altLang="zh-TW" dirty="0"/>
              <a:t>(</a:t>
            </a:r>
            <a:r>
              <a:rPr lang="zh-TW" altLang="en-US" dirty="0"/>
              <a:t>經</a:t>
            </a:r>
            <a:r>
              <a:rPr lang="en-US" altLang="zh-TW" dirty="0"/>
              <a:t>)</a:t>
            </a:r>
            <a:r>
              <a:rPr lang="zh-TW" altLang="en-US" dirty="0"/>
              <a:t>得著能力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ED2A52-D03E-FCB5-DB6F-D7682B476E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1275-</a:t>
            </a:r>
            <a:r>
              <a:rPr lang="zh-TW" altLang="en-US"/>
              <a:t>祢使我勇敢</a:t>
            </a:r>
          </a:p>
        </p:txBody>
      </p:sp>
    </p:spTree>
    <p:extLst>
      <p:ext uri="{BB962C8B-B14F-4D97-AF65-F5344CB8AC3E}">
        <p14:creationId xmlns:p14="http://schemas.microsoft.com/office/powerpoint/2010/main" val="1264936143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28</TotalTime>
  <Words>109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良宏 許</dc:creator>
  <cp:lastModifiedBy>良宏 許</cp:lastModifiedBy>
  <cp:revision>3</cp:revision>
  <dcterms:created xsi:type="dcterms:W3CDTF">2025-03-08T06:44:53Z</dcterms:created>
  <dcterms:modified xsi:type="dcterms:W3CDTF">2025-03-15T05:36:41Z</dcterms:modified>
</cp:coreProperties>
</file>