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9E5C-8BAE-49C2-91E5-4830AB9BA0FD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572C-18A3-4983-B3CD-B971AAAADD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60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83EBB5-20D7-42AE-A6FC-470CB7B0696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9CC70D-EBA1-42E4-8813-475C6C40129B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B28538-BEC6-4231-B9C1-3BFEEAF6A7F2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7C9B0E-CDC4-435C-BC9B-9480D11EC5FF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A79E3B-D231-47A8-BC46-F2B27950CC1E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B3590-DB0C-4466-9650-10EA395D4928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2BB4A6-9C25-454D-B45A-38849E26EA32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057FD6-3CD9-4882-9C6E-D1F5443350B2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981CA7-26A0-43FD-BEBE-92144EBCFA51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E77453-9142-4D20-978E-890F3C7A6FFA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87307-E765-41AB-85B7-3868A24D89A0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2F908-529A-4818-A6E0-E245216CF32C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94685B-3472-4D03-8BD9-6A8CD8B21C8F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5ABDDF-BF7E-4096-988D-E1854A99A1FB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46C35-9FA3-4095-AA5B-AAA888EDEE76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C6844B36-3249-45FE-8106-E1728A56A2B2}" type="datetime1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  看著我自己  如此的渺小  拿把尺在生命中  不斷的測量</a:t>
            </a:r>
          </a:p>
          <a:p>
            <a:r>
              <a:rPr lang="zh-TW" altLang="en-US" dirty="0"/>
              <a:t>但祢對我說  祢愛我已足夠  放下一切  我願跟祢走</a:t>
            </a:r>
          </a:p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6DA4567F-E2E9-2DA7-DA7F-54B4635430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5825D53-80D2-0079-C193-09B2550F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</a:t>
            </a:r>
            <a:r>
              <a:rPr lang="zh-TW" altLang="en-US" dirty="0"/>
              <a:t>  耶穌  因祢的寶血使我得自由  耶穌  因祢釘痕的雙手拯救我</a:t>
            </a:r>
          </a:p>
          <a:p>
            <a:r>
              <a:rPr lang="zh-TW" altLang="en-US" dirty="0"/>
              <a:t>耶穌  跨越了時空  找到我  找到我  在祢懷中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960F01B-7D7D-EF95-FE88-F6C04D56D8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</p:spTree>
    <p:extLst>
      <p:ext uri="{BB962C8B-B14F-4D97-AF65-F5344CB8AC3E}">
        <p14:creationId xmlns:p14="http://schemas.microsoft.com/office/powerpoint/2010/main" val="160858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9AF3534-5773-9725-2DE4-60D50B70D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  祢每字每句  煉淨我生命  祢氣息  祢的聲音  牽引著我心</a:t>
            </a:r>
          </a:p>
          <a:p>
            <a:r>
              <a:rPr lang="zh-TW" altLang="en-US" dirty="0"/>
              <a:t>我已經決定  一生跟隨祢  失去祢  活著沒有意義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7D4CD49-8AB3-75D2-C525-B0411E4EDE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</p:spTree>
    <p:extLst>
      <p:ext uri="{BB962C8B-B14F-4D97-AF65-F5344CB8AC3E}">
        <p14:creationId xmlns:p14="http://schemas.microsoft.com/office/powerpoint/2010/main" val="301028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773A327-80FC-C52D-1823-FB8561A43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B.</a:t>
            </a:r>
            <a:r>
              <a:rPr lang="zh-TW" altLang="en-US" dirty="0"/>
              <a:t>  過去不再束縛我  祢的盼望賦予我  </a:t>
            </a:r>
            <a:r>
              <a:rPr lang="en-US" altLang="zh-TW" dirty="0"/>
              <a:t>Oh </a:t>
            </a:r>
            <a:r>
              <a:rPr lang="zh-TW" altLang="en-US" dirty="0"/>
              <a:t> 生命能力湧流</a:t>
            </a:r>
          </a:p>
          <a:p>
            <a:r>
              <a:rPr lang="zh-TW" altLang="en-US" dirty="0"/>
              <a:t>如今活著不再是我  基督在我裡面活  </a:t>
            </a:r>
            <a:r>
              <a:rPr lang="en-US" altLang="zh-TW" dirty="0"/>
              <a:t>Oh  </a:t>
            </a:r>
            <a:r>
              <a:rPr lang="zh-TW" altLang="en-US" dirty="0"/>
              <a:t>祢是我的所有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BFE1A8-37E3-1894-6260-F1578CBC18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1276-</a:t>
            </a:r>
            <a:r>
              <a:rPr lang="zh-TW" altLang="en-US"/>
              <a:t>找到我</a:t>
            </a:r>
          </a:p>
        </p:txBody>
      </p:sp>
    </p:spTree>
    <p:extLst>
      <p:ext uri="{BB962C8B-B14F-4D97-AF65-F5344CB8AC3E}">
        <p14:creationId xmlns:p14="http://schemas.microsoft.com/office/powerpoint/2010/main" val="2583271827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12</TotalTime>
  <Words>143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2</cp:revision>
  <dcterms:created xsi:type="dcterms:W3CDTF">2025-03-08T06:44:53Z</dcterms:created>
  <dcterms:modified xsi:type="dcterms:W3CDTF">2025-03-15T05:50:02Z</dcterms:modified>
</cp:coreProperties>
</file>