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E3291-3015-4700-9C77-B1826B7A8D04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83FD5-86BA-4A51-9F72-4350F926C3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0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73B4EC-E44B-4CA0-B12C-320B242DC6BD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69FB9F-48E4-4A70-BF8F-0FF8B4BF21D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49BD7-584F-4F92-A316-D3F5F331445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DFE773-549E-4A0D-939D-ED74EB7CC7BF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BBFD06-7D84-49B8-B041-3672080FB65F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86DDED-B717-44C1-9331-77DAB271699C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FD1382-8891-4BB1-97B4-348AB1D1F7B2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7FD0CC-FB16-4484-90D3-BDAE76CE7D65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50C07A-2BC8-4DB3-944C-77CE099C765E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01B45-CACA-4C76-87FA-E3E571571EC9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135716-1E10-461C-AEE3-E1830875AE44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D0639A-620A-4819-AC31-E2997B995FC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34D26-CDFF-464F-B5BA-E1634831AA25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A5E82-EF79-4152-96E2-02FB1FF3DC0A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FCCB0F-8CBA-440B-9531-BBF09D8794DB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7D39FF74-B4F1-4AB3-A870-1D13C2714F16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 浪子迷路了  想回家  浪子迷茫  多孤單</a:t>
            </a:r>
          </a:p>
          <a:p>
            <a:r>
              <a:rPr lang="zh-TW" altLang="en-US" dirty="0"/>
              <a:t>我看我雙手  多骯髒我就是浪子  多悲哀</a:t>
            </a:r>
          </a:p>
          <a:p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F0C3CDB-9A2E-CCD5-D055-DBDF8998E2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F2ACC4-CEF4-441C-F057-9D8E114B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C3.</a:t>
            </a:r>
            <a:r>
              <a:rPr lang="zh-TW" altLang="en-US" dirty="0"/>
              <a:t>  還好遇見你  浪子今天終於回頭了</a:t>
            </a:r>
          </a:p>
          <a:p>
            <a:r>
              <a:rPr lang="zh-TW" altLang="en-US" dirty="0"/>
              <a:t>你張開雙手擁抱我  告訴我  你多愛我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2CBB66-1A37-A9ED-2FDD-AF128E96A4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4535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B3B941D-A31D-19DA-79BC-0E9AC331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祢完全接納我  何等奇妙無比的大愛</a:t>
            </a:r>
          </a:p>
          <a:p>
            <a:r>
              <a:rPr lang="zh-TW" altLang="en-US" dirty="0"/>
              <a:t>你愛太美 我一生難忘  浪子今天終於回頭了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81E70F-BDEC-0752-78FD-7DC6B35A3B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68828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8B90FEC-B7EE-330D-DDC5-60AA77708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O.</a:t>
            </a:r>
            <a:r>
              <a:rPr lang="zh-TW" altLang="en-US" dirty="0"/>
              <a:t>  阿爸天父 我回頭了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ECE946-2F96-9EAA-E39D-CDD5D991DF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214686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83023-B8D6-F41E-6074-54A1AB63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P-C.  </a:t>
            </a:r>
            <a:r>
              <a:rPr lang="zh-TW" altLang="en-US" dirty="0"/>
              <a:t>渴望回家  但我不敢啊  我的罪孽  多麼的深</a:t>
            </a:r>
          </a:p>
          <a:p>
            <a:r>
              <a:rPr lang="zh-TW" altLang="en-US" dirty="0"/>
              <a:t>我是多敗壞的人  毫無盼望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2AA3ED-FC10-1A26-3D06-86AEC69560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311420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4DDFD7-77E0-5825-7AB4-C07095B7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C1.</a:t>
            </a:r>
            <a:r>
              <a:rPr lang="zh-TW" altLang="en-US" dirty="0"/>
              <a:t>  直到遇見你  浪子今天終於回頭了</a:t>
            </a:r>
            <a:endParaRPr lang="en-US" altLang="zh-TW" dirty="0"/>
          </a:p>
          <a:p>
            <a:r>
              <a:rPr lang="zh-TW" altLang="en-US" dirty="0"/>
              <a:t>你張開雙手擁抱我  告訴我  你多愛我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EBC0FF-EB7C-1460-3689-01CBDB652E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7574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BCE8F2-FC4D-6FF1-A851-4133C3A1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祢完全接納我  何等奇妙無比的大愛</a:t>
            </a:r>
          </a:p>
          <a:p>
            <a:r>
              <a:rPr lang="zh-TW" altLang="en-US" dirty="0"/>
              <a:t>你愛太美  我一生難忘  浪子今天終於回頭了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748626-FECD-F9BB-9415-C00E2173A0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250455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FA10BF-8157-85A3-155A-6AF9E6797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 浪子迷路了  想回家  浪子迷茫  多孤單</a:t>
            </a:r>
          </a:p>
          <a:p>
            <a:r>
              <a:rPr lang="zh-TW" altLang="en-US" dirty="0"/>
              <a:t>我看我雙手  多骯髒  我就是浪子  多悲哀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F2A387-5CA5-0637-F1EA-7576A06D33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227351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E37148-BED4-B512-94C3-E2D5E560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B1.</a:t>
            </a:r>
            <a:r>
              <a:rPr lang="zh-TW" altLang="en-US" dirty="0"/>
              <a:t>  阿爸天父  你竟在門口等候我  我的罪孽  多麼的深</a:t>
            </a:r>
          </a:p>
          <a:p>
            <a:r>
              <a:rPr lang="zh-TW" altLang="en-US" dirty="0"/>
              <a:t>我是多敗壞的人  你仍愛我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398377-443F-48C6-16B7-69FD208E1B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119352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35BB42E-8DFB-4843-2AB2-D12E5C76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C2.</a:t>
            </a:r>
            <a:r>
              <a:rPr lang="zh-TW" altLang="en-US" dirty="0"/>
              <a:t>  感恩遇見了你  浪子今天終於回頭了</a:t>
            </a:r>
          </a:p>
          <a:p>
            <a:r>
              <a:rPr lang="zh-TW" altLang="en-US" dirty="0"/>
              <a:t>你張開雙手擁抱我  告訴我  你多愛我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48C4FA-833C-127B-6067-3A6B479492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364145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48F42A6-CBA5-CFDF-3CD6-04B8CA85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祢完全接納我  何等奇妙無比的大愛</a:t>
            </a:r>
          </a:p>
          <a:p>
            <a:r>
              <a:rPr lang="zh-TW" altLang="en-US" dirty="0"/>
              <a:t>你愛太美  我一生難忘  浪子今天終於回頭了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E486B5-805E-7F17-7152-E77AF59573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154808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E160E5-6B44-FB01-820E-F2D999B7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B2.</a:t>
            </a:r>
            <a:r>
              <a:rPr lang="zh-TW" altLang="en-US" dirty="0"/>
              <a:t>  回家的路上  我心有害怕</a:t>
            </a:r>
          </a:p>
          <a:p>
            <a:r>
              <a:rPr lang="zh-TW" altLang="en-US" dirty="0"/>
              <a:t>因我罪孽  多麼深  你的慈愛  再次擁抱我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391971-DA8E-E5FA-A03E-2E5BDF8217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1277-</a:t>
            </a:r>
            <a:r>
              <a:rPr lang="zh-TW" altLang="en-US"/>
              <a:t>回頭</a:t>
            </a:r>
          </a:p>
        </p:txBody>
      </p:sp>
    </p:spTree>
    <p:extLst>
      <p:ext uri="{BB962C8B-B14F-4D97-AF65-F5344CB8AC3E}">
        <p14:creationId xmlns:p14="http://schemas.microsoft.com/office/powerpoint/2010/main" val="2248937916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18</TotalTime>
  <Words>275</Words>
  <Application>Microsoft Office PowerPoint</Application>
  <PresentationFormat>寬螢幕</PresentationFormat>
  <Paragraphs>35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2</cp:revision>
  <dcterms:created xsi:type="dcterms:W3CDTF">2025-03-08T06:44:53Z</dcterms:created>
  <dcterms:modified xsi:type="dcterms:W3CDTF">2025-03-15T06:09:09Z</dcterms:modified>
</cp:coreProperties>
</file>