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DB41-83C1-467E-8B4A-E8CF332F6E3A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6047B-0913-403F-82D6-2E6EBC7B7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8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9133FB-97F7-44CE-A9F4-7AF7F2EA8237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4AEF15-D832-4D5E-A1E0-E87E29FE124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9BCA71-6044-45D6-B1EF-CC932D0EE4B5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D8888-4852-4BAB-9AB6-6A9B8BF31849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940918-846F-4D50-B93E-A917016B5DA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5AB0B-BD4D-4DFE-8371-9A2E075CBCFE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78FE4-ECED-4344-BF1E-DC1DA92C565A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BBFC2-6D4F-4FDD-B1E5-0746C9BD5AE0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BBF668-36DE-4500-94D5-3B815379D40D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1BA7-EDDD-486B-B5BB-B0ADF0C88BB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0F8A5-35E5-4835-83ED-3B6394A3F66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5CA078-9B72-4510-8E21-99BF6778B3BD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475F70-D685-4D41-B2C6-B62C66E9C6FC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5804A3-4E58-4249-93DD-5E6AC632F818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2D1AC-3809-4A79-B9B5-BF584A1C64F3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58FD4969-EBBE-481A-9248-10A003ABA1F6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早晨夜晚  聽祢聲音  敬拜的歌  唱給祢聽</a:t>
            </a:r>
          </a:p>
          <a:p>
            <a:r>
              <a:rPr lang="zh-TW" altLang="en-US" dirty="0"/>
              <a:t>不論得時  或不得時  我要敬拜  我要敬拜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CCE998E-82E7-7147-8BB6-6938830853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17F1DE-036D-231A-E5CA-35EF58F1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0" dirty="0"/>
              <a:t>C.</a:t>
            </a:r>
            <a:r>
              <a:rPr lang="zh-TW" altLang="en-US" spc="0" dirty="0"/>
              <a:t>  大聲敬拜 </a:t>
            </a:r>
            <a:r>
              <a:rPr lang="en-US" altLang="zh-TW" spc="0" dirty="0"/>
              <a:t>wo oh</a:t>
            </a:r>
            <a:r>
              <a:rPr lang="zh-TW" altLang="en-US" spc="0" dirty="0"/>
              <a:t> 自由跳舞 </a:t>
            </a:r>
            <a:r>
              <a:rPr lang="en-US" altLang="zh-TW" spc="0" dirty="0"/>
              <a:t>wo oh</a:t>
            </a:r>
            <a:r>
              <a:rPr lang="zh-TW" altLang="en-US" spc="0" dirty="0"/>
              <a:t> 宣告祢是我的最愛</a:t>
            </a:r>
            <a:endParaRPr lang="en-US" altLang="zh-TW" spc="0" dirty="0"/>
          </a:p>
          <a:p>
            <a:r>
              <a:rPr lang="zh-TW" altLang="en-US" spc="-150" dirty="0"/>
              <a:t>我的詩歌 </a:t>
            </a:r>
            <a:r>
              <a:rPr lang="en-US" altLang="zh-TW" spc="-150" dirty="0"/>
              <a:t>wo oh</a:t>
            </a:r>
            <a:r>
              <a:rPr lang="zh-TW" altLang="en-US" spc="-150" dirty="0"/>
              <a:t> 我的拯救 </a:t>
            </a:r>
            <a:r>
              <a:rPr lang="en-US" altLang="zh-TW" spc="-150" dirty="0"/>
              <a:t>wo oh</a:t>
            </a:r>
            <a:r>
              <a:rPr lang="zh-TW" altLang="en-US" spc="-150" dirty="0"/>
              <a:t> 一生一世離不開祢同在 祢同在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B2BDB8-3EAD-5D69-82B3-3970FADD02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</p:spTree>
    <p:extLst>
      <p:ext uri="{BB962C8B-B14F-4D97-AF65-F5344CB8AC3E}">
        <p14:creationId xmlns:p14="http://schemas.microsoft.com/office/powerpoint/2010/main" val="6010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B10C69-7D9E-5F2D-6BB3-19D7AFD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B.</a:t>
            </a:r>
            <a:r>
              <a:rPr lang="zh-TW" altLang="en-US" dirty="0"/>
              <a:t>  從日出之地  到日落之處  諸天要讚美  眾山要歡呼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DC7FAD-9651-00F9-8BA8-7AF3037234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1278-</a:t>
            </a:r>
            <a:r>
              <a:rPr lang="zh-TW" altLang="en-US"/>
              <a:t>大聲敬拜</a:t>
            </a:r>
          </a:p>
        </p:txBody>
      </p:sp>
    </p:spTree>
    <p:extLst>
      <p:ext uri="{BB962C8B-B14F-4D97-AF65-F5344CB8AC3E}">
        <p14:creationId xmlns:p14="http://schemas.microsoft.com/office/powerpoint/2010/main" val="1065380110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4</TotalTime>
  <Words>91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Calibri</vt:lpstr>
      <vt:lpstr>別是巴投影母片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2</cp:revision>
  <dcterms:created xsi:type="dcterms:W3CDTF">2025-03-08T06:44:53Z</dcterms:created>
  <dcterms:modified xsi:type="dcterms:W3CDTF">2025-03-15T06:15:07Z</dcterms:modified>
</cp:coreProperties>
</file>