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DB41-83C1-467E-8B4A-E8CF332F6E3A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6047B-0913-403F-82D6-2E6EBC7B7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8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A7A8BE-88DD-4394-9202-EDCC0A9B2283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BCE4A2-C855-482A-ADDA-ED4773EDAC8C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BA94DB-7F93-40B8-A102-CE7D592FEEC0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1DEBE6-DC50-4077-B37F-181FB517EFBD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59D4F8-9862-47D3-B655-C646100B7676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D11952-3EC2-4F94-8ECA-C7DF12A5C6AE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40985B-7D25-449D-8131-94E17B0B0288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A7CDE-9D52-40E5-8A68-BA787C098F51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58B6A-8EFA-4AD2-9795-BC22DDD6BD0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C04310-030A-4B1A-AF45-C60F2B646F95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9AC92F-CB5C-44A2-96E2-4A6AF85F3772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467F6-E765-4446-8B97-9D198A74E28B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E365C7-DEBF-4D93-B813-BD986483E30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3DF084-25B2-4349-9765-7D918D545DB7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0AE156-86C8-4212-B83D-4BA8628A8E1B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CCA5F525-A3E4-4C02-93FE-761AE356F8B6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 </a:t>
            </a:r>
            <a:r>
              <a:rPr lang="zh-TW" altLang="en-US" dirty="0"/>
              <a:t>在釘十字架前  在祢捨命之前  祢來到這世上  顯明祢的心</a:t>
            </a:r>
            <a:endParaRPr lang="en-US" altLang="zh-TW" dirty="0"/>
          </a:p>
          <a:p>
            <a:r>
              <a:rPr lang="zh-TW" altLang="en-US" dirty="0"/>
              <a:t>與罪人同坐席  醫治傷心的人  使瞎眼得看見  顯明祢的愛</a:t>
            </a:r>
          </a:p>
          <a:p>
            <a:pPr marL="742950" indent="-742950">
              <a:buAutoNum type="arabicPeriod"/>
            </a:pPr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CCE998E-82E7-7147-8BB6-6938830853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17F1DE-036D-231A-E5CA-35EF58F1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pc="0" dirty="0"/>
              <a:t>C.  </a:t>
            </a:r>
            <a:r>
              <a:rPr lang="zh-TW" altLang="en-US" spc="0" dirty="0"/>
              <a:t>當我看見祢  我看見憐憫  當我認識祢  深知被愛</a:t>
            </a:r>
          </a:p>
          <a:p>
            <a:r>
              <a:rPr lang="zh-TW" altLang="en-US" spc="0" dirty="0"/>
              <a:t>祢滿有恩慈  祢名為公義  耶穌  祢是天父愛的彰顯</a:t>
            </a:r>
            <a:endParaRPr lang="zh-TW" altLang="en-US" spc="-150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B2BDB8-3EAD-5D69-82B3-3970FADD02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60108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B10C69-7D9E-5F2D-6BB3-19D7AFD6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  </a:t>
            </a:r>
            <a:r>
              <a:rPr lang="zh-TW" altLang="en-US" dirty="0"/>
              <a:t>為罪付出代價  為救贖釘十架  祢來拯救世界  不是來定罪</a:t>
            </a:r>
          </a:p>
          <a:p>
            <a:r>
              <a:rPr lang="zh-TW" altLang="en-US" dirty="0"/>
              <a:t>慈愛憐憫流出  從此我屬於祢  永遠不再隔離  稱我為朋友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DC7FAD-9651-00F9-8BA8-7AF3037234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106538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06E6945-4538-C9D5-1879-1D1371BA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B.  </a:t>
            </a:r>
            <a:r>
              <a:rPr lang="zh-TW" altLang="en-US" dirty="0"/>
              <a:t>看見祢救贖恩典  我要讚美耶穌  讚美耶穌</a:t>
            </a:r>
          </a:p>
          <a:p>
            <a:r>
              <a:rPr lang="zh-TW" altLang="en-US" dirty="0"/>
              <a:t>雖然不完全明白  我要讚美耶穌  讚美耶穌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1279A4-2F4D-96C1-4377-00D32EE30B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41870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F3E717-1DAF-8905-0BE6-495C85FEE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看見祢救贖恩典  我要讚美耶穌  讚美耶穌</a:t>
            </a:r>
          </a:p>
          <a:p>
            <a:r>
              <a:rPr lang="zh-TW" altLang="en-US" dirty="0"/>
              <a:t>雖然不完全明白  我要讚美耶穌  讚美耶穌  喔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C89341-9F54-1918-0E45-965815E570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101375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74E8DC-8C8A-E233-A6F1-058D3E4C7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  </a:t>
            </a:r>
            <a:r>
              <a:rPr lang="zh-TW" altLang="en-US" dirty="0"/>
              <a:t>祢呼喚我回家  我降服祢座前  祢恩典的大能  完全覆蓋我</a:t>
            </a:r>
          </a:p>
          <a:p>
            <a:r>
              <a:rPr lang="zh-TW" altLang="en-US" dirty="0"/>
              <a:t>祢就在我眼前  基督愛的榮面  超過我心所求  我深愛的主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F5F9CA-6A0A-4BE1-25AD-4653FDA8BA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1279-</a:t>
            </a:r>
            <a:r>
              <a:rPr lang="zh-TW" altLang="en-US"/>
              <a:t>愛的彰顯</a:t>
            </a:r>
          </a:p>
        </p:txBody>
      </p:sp>
    </p:spTree>
    <p:extLst>
      <p:ext uri="{BB962C8B-B14F-4D97-AF65-F5344CB8AC3E}">
        <p14:creationId xmlns:p14="http://schemas.microsoft.com/office/powerpoint/2010/main" val="767196865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12</TotalTime>
  <Words>208</Words>
  <Application>Microsoft Office PowerPoint</Application>
  <PresentationFormat>寬螢幕</PresentationFormat>
  <Paragraphs>18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3</cp:revision>
  <dcterms:created xsi:type="dcterms:W3CDTF">2025-03-08T06:44:53Z</dcterms:created>
  <dcterms:modified xsi:type="dcterms:W3CDTF">2025-04-19T05:31:37Z</dcterms:modified>
</cp:coreProperties>
</file>