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algn="l" defTabSz="60958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1pPr>
    <a:lvl2pPr marL="609585" algn="l" defTabSz="60958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2pPr>
    <a:lvl3pPr marL="1219170" algn="l" defTabSz="60958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3pPr>
    <a:lvl4pPr marL="1828754" algn="l" defTabSz="60958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4pPr>
    <a:lvl5pPr marL="2438339" algn="l" defTabSz="60958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8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DDB41-83C1-467E-8B4A-E8CF332F6E3A}" type="datetimeFigureOut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6047B-0913-403F-82D6-2E6EBC7B70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08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25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13"/>
            </a:lvl1pPr>
            <a:lvl2pPr marL="192877" indent="0" algn="ctr">
              <a:buNone/>
              <a:defRPr sz="844"/>
            </a:lvl2pPr>
            <a:lvl3pPr marL="385753" indent="0" algn="ctr">
              <a:buNone/>
              <a:defRPr sz="760"/>
            </a:lvl3pPr>
            <a:lvl4pPr marL="578630" indent="0" algn="ctr">
              <a:buNone/>
              <a:defRPr sz="675"/>
            </a:lvl4pPr>
            <a:lvl5pPr marL="771506" indent="0" algn="ctr">
              <a:buNone/>
              <a:defRPr sz="675"/>
            </a:lvl5pPr>
            <a:lvl6pPr marL="964383" indent="0" algn="ctr">
              <a:buNone/>
              <a:defRPr sz="675"/>
            </a:lvl6pPr>
            <a:lvl7pPr marL="1157259" indent="0" algn="ctr">
              <a:buNone/>
              <a:defRPr sz="675"/>
            </a:lvl7pPr>
            <a:lvl8pPr marL="1350136" indent="0" algn="ctr">
              <a:buNone/>
              <a:defRPr sz="675"/>
            </a:lvl8pPr>
            <a:lvl9pPr marL="1543012" indent="0" algn="ctr">
              <a:buNone/>
              <a:defRPr sz="675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C39A4-E7CB-CD2B-6953-C194916F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771E7D-A0FA-49D8-B2C6-D6DA3D735A7D}" type="datetime1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E7081-46C9-721D-DAF0-303740ED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1280-</a:t>
            </a:r>
            <a:r>
              <a:rPr lang="zh-TW" altLang="en-US"/>
              <a:t>我潔淨的心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FFE87-413F-E5ED-1F91-63EBD904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30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243EE-35EC-E740-C0C6-F854DA30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282FF0-C1E8-4BE4-A0E8-807AA1C9C6CA}" type="datetime1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FC897-FBD8-EC6B-8BA7-D2CDF5E3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1280-</a:t>
            </a:r>
            <a:r>
              <a:rPr lang="zh-TW" altLang="en-US"/>
              <a:t>我潔淨的心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29DE3-1B02-3FA2-58CE-718E3869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25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6"/>
            <a:ext cx="2628900" cy="581183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6"/>
            <a:ext cx="7734300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CCDCC-01EC-E424-A413-3DC44A92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03FD9E-0FB2-4B59-BE11-3F2431A0E5BA}" type="datetime1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DCD47-A92D-A009-A64E-D1760040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1280-</a:t>
            </a:r>
            <a:r>
              <a:rPr lang="zh-TW" altLang="en-US"/>
              <a:t>我潔淨的心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26510-C199-0131-6726-58C85D39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266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10972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0C90D1F-FA3B-CCD5-13A6-2041AA2F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547255-D3C0-4F49-9F49-1E48D30FD349}" type="datetime1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CE1BF7-321B-81EB-7D96-D08C48F9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1280-</a:t>
            </a:r>
            <a:r>
              <a:rPr lang="zh-TW" altLang="en-US"/>
              <a:t>我潔淨的心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EEE6728-5420-0695-84F6-A068B2D8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998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85CAC-55A9-FBD1-603B-095FC20F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B5877A-A1CD-40C2-8243-DA4A34252BD3}" type="datetime1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1D30D-B6F3-3825-19F2-44F0F751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1280-</a:t>
            </a:r>
            <a:r>
              <a:rPr lang="zh-TW" altLang="en-US"/>
              <a:t>我潔淨的心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4BAFC-F320-4B41-132E-39271EB2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778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61059"/>
            <a:ext cx="11737304" cy="43513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1pPr>
            <a:lvl2pPr marL="342891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2pPr>
            <a:lvl3pPr marL="685783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3pPr>
            <a:lvl4pPr marL="1028674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4pPr>
            <a:lvl5pPr marL="1371566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A52278B-2E19-B199-3943-0C4C2FD8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8B37F2-FAE4-423F-BDDC-2B7B6772B182}" type="datetime1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7A832FF-8028-162A-5A77-25E0D419E9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A756B-518A-5E7D-AF1E-3A1B6F95BA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US" altLang="zh-TW"/>
              <a:t>1280-</a:t>
            </a:r>
            <a:r>
              <a:rPr lang="zh-TW" altLang="en-US"/>
              <a:t>我潔淨的心</a:t>
            </a:r>
          </a:p>
        </p:txBody>
      </p:sp>
    </p:spTree>
    <p:extLst>
      <p:ext uri="{BB962C8B-B14F-4D97-AF65-F5344CB8AC3E}">
        <p14:creationId xmlns:p14="http://schemas.microsoft.com/office/powerpoint/2010/main" val="1959496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10972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E2FE838-1947-3BA8-362A-8645FE1A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0B56FB-3382-4A45-8A67-E35DED93174A}" type="datetime1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1E8E636-7E80-4091-8262-8815827C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1280-</a:t>
            </a:r>
            <a:r>
              <a:rPr lang="zh-TW" altLang="en-US"/>
              <a:t>我潔淨的心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813C79C-7438-1BFC-EC92-D374A81C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47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歌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1059"/>
            <a:ext cx="12192000" cy="43513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1pPr>
            <a:lvl2pPr marL="192877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2pPr>
            <a:lvl3pPr marL="385753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3pPr>
            <a:lvl4pPr marL="578630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4pPr>
            <a:lvl5pPr marL="771506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8342280-3696-6A90-53C5-4D1F12993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AAD4CA-309C-4017-96F2-D76809FFB5EE}" type="datetime1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8EA40-F48D-DF8D-CDE7-53ADBE780B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FD28A-E7C6-0B38-A026-0C05B6FBC8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356352"/>
            <a:ext cx="12192000" cy="365125"/>
          </a:xfrm>
        </p:spPr>
        <p:txBody>
          <a:bodyPr/>
          <a:lstStyle>
            <a:lvl1pPr>
              <a:defRPr sz="1500" b="1">
                <a:solidFill>
                  <a:srgbClr val="FFFF00"/>
                </a:solidFill>
              </a:defRPr>
            </a:lvl1pPr>
          </a:lstStyle>
          <a:p>
            <a:r>
              <a:rPr lang="en-US" altLang="zh-TW"/>
              <a:t>1280-</a:t>
            </a:r>
            <a:r>
              <a:rPr lang="zh-TW" altLang="en-US"/>
              <a:t>我潔淨的心</a:t>
            </a:r>
          </a:p>
        </p:txBody>
      </p:sp>
    </p:spTree>
    <p:extLst>
      <p:ext uri="{BB962C8B-B14F-4D97-AF65-F5344CB8AC3E}">
        <p14:creationId xmlns:p14="http://schemas.microsoft.com/office/powerpoint/2010/main" val="138722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5"/>
            <a:ext cx="10515600" cy="2852737"/>
          </a:xfrm>
        </p:spPr>
        <p:txBody>
          <a:bodyPr anchor="b"/>
          <a:lstStyle>
            <a:lvl1pPr>
              <a:defRPr sz="25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1pPr>
            <a:lvl2pPr marL="192877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5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3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383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5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3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12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E5466-615D-4B86-5AA3-952A8A8A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6E51AA-BFF5-4058-8264-6DB1F77C52B9}" type="datetime1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3084B-CED6-A6B2-1132-941C3C65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1280-</a:t>
            </a:r>
            <a:r>
              <a:rPr lang="zh-TW" altLang="en-US"/>
              <a:t>我潔淨的心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2F8C9-8C4D-17D0-7DB1-32C11629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52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1F6B817-6B7A-A1DC-5A83-C4F1D44A5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D5329C-FB52-4D78-B088-BB8D16ADF46A}" type="datetime1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25FD903-6A29-7DE5-7C50-556E5DC3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1280-</a:t>
            </a:r>
            <a:r>
              <a:rPr lang="zh-TW" altLang="en-US"/>
              <a:t>我潔淨的心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F4A59BE-160C-1DC2-A127-037511CC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29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13" b="1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13" b="1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EB146A8-EC26-15B7-79CA-5BD5BB11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FE4B0B-6348-4EE6-89C0-BB2D9A5797E0}" type="datetime1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EBC253-12BC-5236-7A26-75A08EFE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1280-</a:t>
            </a:r>
            <a:r>
              <a:rPr lang="zh-TW" altLang="en-US"/>
              <a:t>我潔淨的心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08CF0F-0EE8-4F52-2CED-395E79B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62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58BB7BA-F042-8B60-F9A7-F471B153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57BACD-04D4-4431-87B6-B38670A5E483}" type="datetime1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95754C-98CF-A6B5-291A-ED476741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1280-</a:t>
            </a:r>
            <a:r>
              <a:rPr lang="zh-TW" altLang="en-US"/>
              <a:t>我潔淨的心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7E9FF92-AD7C-D6B4-879F-FBD7DA01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74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04ADF3A-B65F-DAEE-7586-0E5FD8244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03D0C0-49BF-403C-92FA-EA9B9C9A65DC}" type="datetime1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76F6175-C606-C49C-3250-DBA19B7D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1280-</a:t>
            </a:r>
            <a:r>
              <a:rPr lang="zh-TW" altLang="en-US"/>
              <a:t>我潔淨的心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8F7FDA-290F-E91F-668F-333FA655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36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35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1351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75"/>
            </a:lvl1pPr>
            <a:lvl2pPr marL="192877" indent="0">
              <a:buNone/>
              <a:defRPr sz="591"/>
            </a:lvl2pPr>
            <a:lvl3pPr marL="385753" indent="0">
              <a:buNone/>
              <a:defRPr sz="507"/>
            </a:lvl3pPr>
            <a:lvl4pPr marL="578630" indent="0">
              <a:buNone/>
              <a:defRPr sz="421"/>
            </a:lvl4pPr>
            <a:lvl5pPr marL="771506" indent="0">
              <a:buNone/>
              <a:defRPr sz="421"/>
            </a:lvl5pPr>
            <a:lvl6pPr marL="964383" indent="0">
              <a:buNone/>
              <a:defRPr sz="421"/>
            </a:lvl6pPr>
            <a:lvl7pPr marL="1157259" indent="0">
              <a:buNone/>
              <a:defRPr sz="421"/>
            </a:lvl7pPr>
            <a:lvl8pPr marL="1350136" indent="0">
              <a:buNone/>
              <a:defRPr sz="421"/>
            </a:lvl8pPr>
            <a:lvl9pPr marL="1543012" indent="0">
              <a:buNone/>
              <a:defRPr sz="42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87C2F7B-877A-94EA-B084-B8100A4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3F0C82-5A5D-43E9-A672-EFE2CE9D46A4}" type="datetime1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534AF91-7773-E8C2-6822-9DD20966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1280-</a:t>
            </a:r>
            <a:r>
              <a:rPr lang="zh-TW" altLang="en-US"/>
              <a:t>我潔淨的心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0476411-8E51-CAA9-F4D7-2DE1AF5F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082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35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351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3" indent="0">
              <a:buNone/>
              <a:defRPr sz="844"/>
            </a:lvl6pPr>
            <a:lvl7pPr marL="1157259" indent="0">
              <a:buNone/>
              <a:defRPr sz="844"/>
            </a:lvl7pPr>
            <a:lvl8pPr marL="1350136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75"/>
            </a:lvl1pPr>
            <a:lvl2pPr marL="192877" indent="0">
              <a:buNone/>
              <a:defRPr sz="591"/>
            </a:lvl2pPr>
            <a:lvl3pPr marL="385753" indent="0">
              <a:buNone/>
              <a:defRPr sz="507"/>
            </a:lvl3pPr>
            <a:lvl4pPr marL="578630" indent="0">
              <a:buNone/>
              <a:defRPr sz="421"/>
            </a:lvl4pPr>
            <a:lvl5pPr marL="771506" indent="0">
              <a:buNone/>
              <a:defRPr sz="421"/>
            </a:lvl5pPr>
            <a:lvl6pPr marL="964383" indent="0">
              <a:buNone/>
              <a:defRPr sz="421"/>
            </a:lvl6pPr>
            <a:lvl7pPr marL="1157259" indent="0">
              <a:buNone/>
              <a:defRPr sz="421"/>
            </a:lvl7pPr>
            <a:lvl8pPr marL="1350136" indent="0">
              <a:buNone/>
              <a:defRPr sz="421"/>
            </a:lvl8pPr>
            <a:lvl9pPr marL="1543012" indent="0">
              <a:buNone/>
              <a:defRPr sz="42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A930C1D-BE5D-9050-FE2B-BAFC1F63B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3C3CCE-6F04-4A3C-807F-E631EEA1425A}" type="datetime1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02EAE3-50B9-E1DA-E8EE-AD974421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1280-</a:t>
            </a:r>
            <a:r>
              <a:rPr lang="zh-TW" altLang="en-US"/>
              <a:t>我潔淨的心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EA78F70-6338-2B1B-5586-3143E619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45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15DCA1-D246-0521-1F46-F184B07E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2F8EA-324F-631F-4370-0B9FEFD00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B0FB3-57B4-EF0D-11D2-F9602159B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500">
                <a:solidFill>
                  <a:srgbClr val="FFFF00"/>
                </a:solidFill>
                <a:ea typeface="新細明體" panose="02020500000000000000" pitchFamily="18" charset="-120"/>
              </a:defRPr>
            </a:lvl1pPr>
          </a:lstStyle>
          <a:p>
            <a:fld id="{CC13D249-F78A-45C1-84E8-CD2E8F409FB2}" type="datetime1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ED059-B03B-94A8-7BA1-72FC57C10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500">
                <a:solidFill>
                  <a:srgbClr val="FFFF00"/>
                </a:solidFill>
                <a:ea typeface="新細明體" panose="02020500000000000000" pitchFamily="18" charset="-120"/>
              </a:defRPr>
            </a:lvl1pPr>
          </a:lstStyle>
          <a:p>
            <a:r>
              <a:rPr lang="en-US" altLang="zh-TW"/>
              <a:t>1280-</a:t>
            </a:r>
            <a:r>
              <a:rPr lang="zh-TW" altLang="en-US"/>
              <a:t>我潔淨的心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29463-6223-EA30-98BD-690997824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500">
                <a:solidFill>
                  <a:srgbClr val="FFFF00"/>
                </a:solidFill>
                <a:ea typeface="新細明體" panose="02020500000000000000" pitchFamily="18" charset="-120"/>
              </a:defRPr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957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dt="0"/>
  <p:txStyles>
    <p:titleStyle>
      <a:lvl1pPr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ern="1200">
          <a:solidFill>
            <a:srgbClr val="FFFF00"/>
          </a:solidFill>
          <a:latin typeface="+mn-lt"/>
          <a:ea typeface="+mj-ea"/>
          <a:cs typeface="Calibri" panose="020F0502020204030204" pitchFamily="34" charset="0"/>
        </a:defRPr>
      </a:lvl1pPr>
      <a:lvl2pPr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457189"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6pPr>
      <a:lvl7pPr marL="914377"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7pPr>
      <a:lvl8pPr marL="1371566"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8pPr>
      <a:lvl9pPr marL="1828754"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9pPr>
    </p:titleStyle>
    <p:bodyStyle>
      <a:lvl1pPr marL="95248" indent="-95248" algn="l" defTabSz="385753" rtl="0" eaLnBrk="1" fontAlgn="base" hangingPunct="1">
        <a:lnSpc>
          <a:spcPct val="90000"/>
        </a:lnSpc>
        <a:spcBef>
          <a:spcPts val="425"/>
        </a:spcBef>
        <a:spcAft>
          <a:spcPct val="0"/>
        </a:spcAft>
        <a:buFont typeface="Arial" panose="020B0604020202020204" pitchFamily="34" charset="0"/>
        <a:buChar char="•"/>
        <a:defRPr sz="11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288918" indent="-95248" algn="l" defTabSz="385753" rtl="0" eaLnBrk="1" fontAlgn="base" hangingPunct="1">
        <a:lnSpc>
          <a:spcPct val="90000"/>
        </a:lnSpc>
        <a:spcBef>
          <a:spcPts val="213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481001" indent="-95248" algn="l" defTabSz="385753" rtl="0" eaLnBrk="1" fontAlgn="base" hangingPunct="1">
        <a:lnSpc>
          <a:spcPct val="90000"/>
        </a:lnSpc>
        <a:spcBef>
          <a:spcPts val="213"/>
        </a:spcBef>
        <a:spcAft>
          <a:spcPct val="0"/>
        </a:spcAft>
        <a:buFont typeface="Arial" panose="020B0604020202020204" pitchFamily="34" charset="0"/>
        <a:buChar char="•"/>
        <a:defRPr sz="8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674671" indent="-95248" algn="l" defTabSz="385753" rtl="0" eaLnBrk="1" fontAlgn="base" hangingPunct="1">
        <a:lnSpc>
          <a:spcPct val="90000"/>
        </a:lnSpc>
        <a:spcBef>
          <a:spcPts val="213"/>
        </a:spcBef>
        <a:spcAft>
          <a:spcPct val="0"/>
        </a:spcAft>
        <a:buFont typeface="Arial" panose="020B0604020202020204" pitchFamily="34" charset="0"/>
        <a:buChar char="•"/>
        <a:defRPr sz="7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866753" indent="-95248" algn="l" defTabSz="385753" rtl="0" eaLnBrk="1" fontAlgn="base" hangingPunct="1">
        <a:lnSpc>
          <a:spcPct val="90000"/>
        </a:lnSpc>
        <a:spcBef>
          <a:spcPts val="213"/>
        </a:spcBef>
        <a:spcAft>
          <a:spcPct val="0"/>
        </a:spcAft>
        <a:buFont typeface="Arial" panose="020B0604020202020204" pitchFamily="34" charset="0"/>
        <a:buChar char="•"/>
        <a:defRPr sz="7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060820" indent="-96439" algn="l" defTabSz="38575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698" indent="-96439" algn="l" defTabSz="38575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575" indent="-96439" algn="l" defTabSz="38575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50" indent="-96439" algn="l" defTabSz="38575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7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53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30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383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59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36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4F7A2D-8543-5544-1FD8-FD286D087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求祢按祢的慈愛憐恤我  按祢的慈悲塗抹我的過犯</a:t>
            </a:r>
          </a:p>
          <a:p>
            <a:r>
              <a:rPr lang="zh-TW" altLang="en-US" dirty="0"/>
              <a:t>我知道我的罪惡在我面前  我的罪惡也常在祢的眼前</a:t>
            </a: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8CCE998E-82E7-7147-8BB6-6938830853F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1280-</a:t>
            </a:r>
            <a:r>
              <a:rPr lang="zh-TW" altLang="en-US"/>
              <a:t>我潔淨的心</a:t>
            </a:r>
          </a:p>
        </p:txBody>
      </p:sp>
    </p:spTree>
    <p:extLst>
      <p:ext uri="{BB962C8B-B14F-4D97-AF65-F5344CB8AC3E}">
        <p14:creationId xmlns:p14="http://schemas.microsoft.com/office/powerpoint/2010/main" val="2986772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FB10C69-7D9E-5F2D-6BB3-19D7AFD60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神啊  求祢不要離我而去  再次對我顯現祢的榮面</a:t>
            </a:r>
          </a:p>
          <a:p>
            <a:r>
              <a:rPr lang="zh-TW" altLang="en-US" dirty="0"/>
              <a:t>不要不要  掩面不顧我  求祢聽我的禱告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DDC7FAD-9651-00F9-8BA8-7AF3037234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1280-</a:t>
            </a:r>
            <a:r>
              <a:rPr lang="zh-TW" altLang="en-US"/>
              <a:t>我潔淨的心</a:t>
            </a:r>
          </a:p>
        </p:txBody>
      </p:sp>
    </p:spTree>
    <p:extLst>
      <p:ext uri="{BB962C8B-B14F-4D97-AF65-F5344CB8AC3E}">
        <p14:creationId xmlns:p14="http://schemas.microsoft.com/office/powerpoint/2010/main" val="106538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817F1DE-036D-231A-E5CA-35EF58F1E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pc="0" dirty="0"/>
              <a:t>C.  </a:t>
            </a:r>
            <a:r>
              <a:rPr lang="zh-TW" altLang="en-US" spc="0" dirty="0"/>
              <a:t>神啊  求祢為我造清潔的心  使我裡面重新有正直的靈</a:t>
            </a:r>
          </a:p>
          <a:p>
            <a:r>
              <a:rPr lang="zh-TW" altLang="en-US" spc="0" dirty="0"/>
              <a:t>不要丟棄我使我離開祢的面  不要收回祢的聖靈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0B2BDB8-3EAD-5D69-82B3-3970FADD021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1280-</a:t>
            </a:r>
            <a:r>
              <a:rPr lang="zh-TW" altLang="en-US"/>
              <a:t>我潔淨的心</a:t>
            </a:r>
          </a:p>
        </p:txBody>
      </p:sp>
    </p:spTree>
    <p:extLst>
      <p:ext uri="{BB962C8B-B14F-4D97-AF65-F5344CB8AC3E}">
        <p14:creationId xmlns:p14="http://schemas.microsoft.com/office/powerpoint/2010/main" val="601080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983AB2A-5E48-AE56-D44B-5E2665592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pc="0" dirty="0"/>
              <a:t>神啊  求祢為我造清潔的心  使我裡面重新有正直的靈</a:t>
            </a:r>
          </a:p>
          <a:p>
            <a:r>
              <a:rPr lang="zh-TW" altLang="en-US" spc="0" dirty="0"/>
              <a:t>不要丟棄我使我離開祢的面  不要收回祢的聖靈</a:t>
            </a:r>
            <a:endParaRPr lang="zh-TW" altLang="en-US" spc="-150" dirty="0"/>
          </a:p>
          <a:p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918D977-0377-3329-8642-198F9FDAB6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1280-</a:t>
            </a:r>
            <a:r>
              <a:rPr lang="zh-TW" altLang="en-US"/>
              <a:t>我潔淨的心</a:t>
            </a:r>
          </a:p>
        </p:txBody>
      </p:sp>
    </p:spTree>
    <p:extLst>
      <p:ext uri="{BB962C8B-B14F-4D97-AF65-F5344CB8AC3E}">
        <p14:creationId xmlns:p14="http://schemas.microsoft.com/office/powerpoint/2010/main" val="619241323"/>
      </p:ext>
    </p:extLst>
  </p:cSld>
  <p:clrMapOvr>
    <a:masterClrMapping/>
  </p:clrMapOvr>
</p:sld>
</file>

<file path=ppt/theme/theme1.xml><?xml version="1.0" encoding="utf-8"?>
<a:theme xmlns:a="http://schemas.openxmlformats.org/drawingml/2006/main" name="別是巴投影母片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Calibri"/>
        <a:ea typeface="Calibri"/>
        <a:cs typeface=""/>
      </a:majorFont>
      <a:minorFont>
        <a:latin typeface="Calibri"/>
        <a:ea typeface="Calibri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別是巴投影母片" id="{DEFC62F0-968E-4311-BA4D-6EEE0F13BF33}" vid="{FBF21F90-46C7-4CA8-89EE-F3EA54E3CCA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別是巴投影母片</Template>
  <TotalTime>6</TotalTime>
  <Words>150</Words>
  <Application>Microsoft Office PowerPoint</Application>
  <PresentationFormat>寬螢幕</PresentationFormat>
  <Paragraphs>12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7" baseType="lpstr">
      <vt:lpstr>Arial</vt:lpstr>
      <vt:lpstr>Calibri</vt:lpstr>
      <vt:lpstr>別是巴投影母片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良宏 許</dc:creator>
  <cp:lastModifiedBy>良宏 許</cp:lastModifiedBy>
  <cp:revision>4</cp:revision>
  <dcterms:created xsi:type="dcterms:W3CDTF">2025-03-08T06:44:53Z</dcterms:created>
  <dcterms:modified xsi:type="dcterms:W3CDTF">2025-04-19T05:34:16Z</dcterms:modified>
</cp:coreProperties>
</file>