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95" r:id="rId2"/>
    <p:sldId id="1099" r:id="rId3"/>
    <p:sldId id="1096" r:id="rId4"/>
    <p:sldId id="1100" r:id="rId5"/>
    <p:sldId id="1101" r:id="rId6"/>
    <p:sldId id="1102" r:id="rId7"/>
    <p:sldId id="1103" r:id="rId8"/>
    <p:sldId id="110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96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我知道我的救贖者活著　</a:t>
            </a:r>
            <a:br>
              <a:rPr lang="zh-TW" altLang="en-US" sz="4000" dirty="0"/>
            </a:br>
            <a:r>
              <a:rPr lang="zh-TW" altLang="en-US" sz="4000" dirty="0"/>
              <a:t>祂是永活的主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447. </a:t>
            </a:r>
            <a:r>
              <a:rPr lang="zh-TW" altLang="en-US" sz="1400" b="1" dirty="0">
                <a:latin typeface="+mj-ea"/>
                <a:ea typeface="+mj-ea"/>
              </a:rPr>
              <a:t>我的救贖者活著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r>
              <a:rPr lang="zh-TW" altLang="en-US" sz="4000" dirty="0"/>
              <a:t>當我在深谷迷失時</a:t>
            </a:r>
            <a:br>
              <a:rPr lang="zh-TW" altLang="en-US" sz="4000" dirty="0"/>
            </a:br>
            <a:r>
              <a:rPr lang="zh-TW" altLang="en-US" sz="4000" dirty="0"/>
              <a:t>祂領我走正義路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447. </a:t>
            </a:r>
            <a:r>
              <a:rPr lang="zh-TW" altLang="en-US" sz="1400" b="1" dirty="0">
                <a:latin typeface="+mj-ea"/>
                <a:ea typeface="+mj-ea"/>
              </a:rPr>
              <a:t>我的救贖者活著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13393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我知道我的救贖者活著　</a:t>
            </a:r>
            <a:br>
              <a:rPr lang="zh-TW" altLang="en-US" sz="4000" dirty="0"/>
            </a:br>
            <a:r>
              <a:rPr lang="zh-TW" altLang="en-US" sz="4000" dirty="0"/>
              <a:t>祂是永活的主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447. </a:t>
            </a:r>
            <a:r>
              <a:rPr lang="zh-TW" altLang="en-US" sz="1400" b="1" dirty="0">
                <a:latin typeface="+mj-ea"/>
                <a:ea typeface="+mj-ea"/>
              </a:rPr>
              <a:t>我的救贖者活著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37473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r>
              <a:rPr lang="zh-TW" altLang="en-US" sz="4000" dirty="0"/>
              <a:t>當我在曠野孤獨時</a:t>
            </a:r>
            <a:br>
              <a:rPr lang="zh-TW" altLang="en-US" sz="4000" dirty="0"/>
            </a:br>
            <a:r>
              <a:rPr lang="zh-TW" altLang="en-US" sz="4000" dirty="0"/>
              <a:t>祂伴我　作我的燈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447. </a:t>
            </a:r>
            <a:r>
              <a:rPr lang="zh-TW" altLang="en-US" sz="1400" b="1" dirty="0">
                <a:latin typeface="+mj-ea"/>
                <a:ea typeface="+mj-ea"/>
              </a:rPr>
              <a:t>我的救贖者活著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114827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r>
              <a:rPr lang="en-US" altLang="zh-TW" sz="4000" dirty="0"/>
              <a:t>※ </a:t>
            </a:r>
            <a:r>
              <a:rPr lang="zh-TW" altLang="en-US" sz="4000" dirty="0"/>
              <a:t>我知道我的救贖者永遠活著</a:t>
            </a:r>
            <a:br>
              <a:rPr lang="zh-TW" altLang="en-US" sz="4000" dirty="0"/>
            </a:br>
            <a:r>
              <a:rPr lang="zh-TW" altLang="en-US" sz="4000" dirty="0"/>
              <a:t>我心不再憂慮</a:t>
            </a:r>
            <a:br>
              <a:rPr lang="zh-TW" altLang="en-US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447. </a:t>
            </a:r>
            <a:r>
              <a:rPr lang="zh-TW" altLang="en-US" sz="1400" b="1" dirty="0">
                <a:latin typeface="+mj-ea"/>
                <a:ea typeface="+mj-ea"/>
              </a:rPr>
              <a:t>我的救贖者活著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10865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r>
              <a:rPr lang="zh-TW" altLang="en-US" sz="4000" dirty="0"/>
              <a:t>我要在每一個日夜中</a:t>
            </a:r>
            <a:br>
              <a:rPr lang="zh-TW" altLang="en-US" sz="4000" dirty="0"/>
            </a:br>
            <a:r>
              <a:rPr lang="zh-TW" altLang="en-US" sz="4000" dirty="0"/>
              <a:t>領受祂的豐盛之愛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447. </a:t>
            </a:r>
            <a:r>
              <a:rPr lang="zh-TW" altLang="en-US" sz="1400" b="1" dirty="0">
                <a:latin typeface="+mj-ea"/>
              </a:rPr>
              <a:t>我的救贖者活著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40209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r>
              <a:rPr lang="zh-TW" altLang="en-US" sz="4000" dirty="0"/>
              <a:t>我知道我的救贖者永遠活著</a:t>
            </a:r>
            <a:br>
              <a:rPr lang="zh-TW" altLang="en-US" sz="4000" dirty="0"/>
            </a:br>
            <a:r>
              <a:rPr lang="zh-TW" altLang="en-US" sz="4000" dirty="0"/>
              <a:t>我靈不再沉睡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447. </a:t>
            </a:r>
            <a:r>
              <a:rPr lang="zh-TW" altLang="en-US" sz="1400" b="1" dirty="0">
                <a:latin typeface="+mj-ea"/>
              </a:rPr>
              <a:t>我的救贖者活著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426743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br>
              <a:rPr lang="zh-TW" altLang="en-US" sz="4000" dirty="0"/>
            </a:br>
            <a:br>
              <a:rPr lang="zh-TW" altLang="en-US" sz="4000" dirty="0"/>
            </a:br>
            <a:r>
              <a:rPr lang="zh-TW" altLang="en-US" sz="4000" dirty="0"/>
              <a:t>當號角響起的那一天</a:t>
            </a:r>
            <a:br>
              <a:rPr lang="zh-TW" altLang="en-US" sz="4000" dirty="0"/>
            </a:br>
            <a:r>
              <a:rPr lang="zh-TW" altLang="en-US" sz="4000" dirty="0"/>
              <a:t>我將見祂榮光之面</a:t>
            </a:r>
            <a:br>
              <a:rPr lang="zh-TW" altLang="en-US" sz="4000" dirty="0"/>
            </a:b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</a:rPr>
              <a:t>447. </a:t>
            </a:r>
            <a:r>
              <a:rPr lang="zh-TW" altLang="en-US" sz="1400" b="1" dirty="0">
                <a:latin typeface="+mj-ea"/>
              </a:rPr>
              <a:t>我的救贖者活著</a:t>
            </a:r>
            <a:r>
              <a:rPr lang="en-US" altLang="zh-TW" sz="1400" b="1" dirty="0">
                <a:latin typeface="+mj-ea"/>
              </a:rPr>
              <a:t>-</a:t>
            </a:r>
            <a:r>
              <a:rPr lang="zh-TW" altLang="en-US" sz="1400" b="1" dirty="0">
                <a:latin typeface="+mj-ea"/>
              </a:rPr>
              <a:t>讚美之泉</a:t>
            </a:r>
          </a:p>
        </p:txBody>
      </p:sp>
    </p:spTree>
    <p:extLst>
      <p:ext uri="{BB962C8B-B14F-4D97-AF65-F5344CB8AC3E}">
        <p14:creationId xmlns:p14="http://schemas.microsoft.com/office/powerpoint/2010/main" val="57631419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407</TotalTime>
  <Words>224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我知道我的救贖者活著　 祂是永活的主</vt:lpstr>
      <vt:lpstr> 當我在深谷迷失時 祂領我走正義路 </vt:lpstr>
      <vt:lpstr>我知道我的救贖者活著　 祂是永活的主</vt:lpstr>
      <vt:lpstr> 當我在曠野孤獨時 祂伴我　作我的燈 </vt:lpstr>
      <vt:lpstr> ※ 我知道我的救贖者永遠活著 我心不再憂慮 </vt:lpstr>
      <vt:lpstr> 我要在每一個日夜中 領受祂的豐盛之愛 </vt:lpstr>
      <vt:lpstr> 我知道我的救贖者永遠活著 我靈不再沉睡 </vt:lpstr>
      <vt:lpstr>  當號角響起的那一天 我將見祂榮光之面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201</cp:revision>
  <dcterms:created xsi:type="dcterms:W3CDTF">2020-03-03T07:14:47Z</dcterms:created>
  <dcterms:modified xsi:type="dcterms:W3CDTF">2021-09-01T03:04:04Z</dcterms:modified>
</cp:coreProperties>
</file>