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31E23-E55A-4998-A4AB-5AE37EB9F937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D109-A399-4F9F-830D-9E0F1F216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9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CBF2-F9E1-46DF-86F3-AA379E9655D9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54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0CD6-94C6-4F52-9569-9A99AC035604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52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040-3FF1-4214-8945-82A0F2C267C5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34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40F4D-3320-AAE6-E624-8017148B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E27260-5401-181D-9A2F-7FB3AC2E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B1B8-6BA3-48FE-820F-3FF777C21464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E458-5396-3004-D0FE-EC80C8C6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480857-6941-6A93-7806-9E0D9159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2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125C2-E6DE-1D79-301A-6F9EC069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2892-0372-5D7B-EF88-A027A389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DCF68-1BCD-E707-86DD-54953AB4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371A11-A3D5-4B0F-8D28-721F60B1F778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CD561-9766-3F6C-1D8D-A3B5F98D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5EAE7-AD72-3D91-8CA1-7C5815D8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04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34317" y="5989638"/>
            <a:ext cx="2844800" cy="476250"/>
          </a:xfrm>
        </p:spPr>
        <p:txBody>
          <a:bodyPr/>
          <a:lstStyle>
            <a:lvl1pPr>
              <a:defRPr sz="18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C2A58230-ECFA-4842-A596-3DFC4B79D6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69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34317" y="5989638"/>
            <a:ext cx="2844800" cy="476250"/>
          </a:xfrm>
        </p:spPr>
        <p:txBody>
          <a:bodyPr/>
          <a:lstStyle>
            <a:lvl1pPr>
              <a:defRPr sz="18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C2A58230-ECFA-4842-A596-3DFC4B79D6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34317" y="5989638"/>
            <a:ext cx="2844800" cy="476250"/>
          </a:xfrm>
        </p:spPr>
        <p:txBody>
          <a:bodyPr/>
          <a:lstStyle>
            <a:lvl1pPr>
              <a:defRPr sz="1800" b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C2A58230-ECFA-4842-A596-3DFC4B79D6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E2435AB-8118-401E-9444-FAC4BC6ED52F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4"/>
            <a:ext cx="12192000" cy="365125"/>
          </a:xfrm>
        </p:spPr>
        <p:txBody>
          <a:bodyPr/>
          <a:lstStyle>
            <a:lvl1pPr>
              <a:defRPr sz="2000" b="1">
                <a:latin typeface="+mj-lt"/>
              </a:defRPr>
            </a:lvl1pPr>
          </a:lstStyle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="1" spc="-150">
                <a:latin typeface="+mn-lt"/>
                <a:cs typeface="Calibri" panose="020F0502020204030204" pitchFamily="34" charset="0"/>
              </a:defRPr>
            </a:lvl1pPr>
            <a:lvl2pPr marL="257175" indent="0" algn="ctr">
              <a:buNone/>
              <a:defRPr sz="4000" b="1" spc="-150">
                <a:latin typeface="+mn-lt"/>
                <a:cs typeface="Calibri" panose="020F0502020204030204" pitchFamily="34" charset="0"/>
              </a:defRPr>
            </a:lvl2pPr>
            <a:lvl3pPr marL="514350" indent="0" algn="ctr">
              <a:buNone/>
              <a:defRPr sz="4000" b="1" spc="-150">
                <a:latin typeface="+mn-lt"/>
                <a:cs typeface="Calibri" panose="020F0502020204030204" pitchFamily="34" charset="0"/>
              </a:defRPr>
            </a:lvl3pPr>
            <a:lvl4pPr marL="771525" indent="0" algn="ctr">
              <a:buNone/>
              <a:defRPr sz="4000" b="1" spc="-150">
                <a:latin typeface="+mn-lt"/>
                <a:cs typeface="Calibri" panose="020F0502020204030204" pitchFamily="34" charset="0"/>
              </a:defRPr>
            </a:lvl4pPr>
            <a:lvl5pPr marL="1028700" indent="0" algn="ctr">
              <a:buNone/>
              <a:defRPr sz="4000" b="1" spc="-150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F16-FEC4-4073-B4D6-C7E92DC63336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6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4529-4C9C-440F-8BF0-5D82CFB136E6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3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DE09-7F28-437C-8D13-253D354B0987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1971-B34E-4B88-84D4-4586A6994176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25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B712-3DC7-4C1D-8547-9F52AF6D41BF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0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3A1D-8330-4A64-B422-863630967B7E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2EC5-AA86-4C2F-B130-37133837D222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83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950A5F0-56A0-4E64-BBC3-15895841F90B}" type="datetime1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2AEC1B2-4E83-426D-A1EA-AD859D57CE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68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61" r:id="rId15"/>
    <p:sldLayoutId id="2147483662" r:id="rId16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FA386D-16CD-02F3-9FDE-0FAA36BE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我要向高山舉目我的幫助從何來</a:t>
            </a:r>
          </a:p>
          <a:p>
            <a:r>
              <a:rPr lang="zh-TW" altLang="en-US" dirty="0"/>
              <a:t>我的幫助從造天地的耶和華而來</a:t>
            </a:r>
          </a:p>
          <a:p>
            <a:endParaRPr lang="zh-TW" alt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7459663" y="144463"/>
            <a:ext cx="2990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endParaRPr lang="zh-TW" altLang="en-US" sz="2000" b="1" dirty="0">
              <a:solidFill>
                <a:schemeClr val="bg1"/>
              </a:solidFill>
              <a:ea typeface="華康仿宋體W6"/>
              <a:cs typeface="華康仿宋體W6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303860-AE5F-26C1-490B-82FC5E6A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27AA7D-3E4B-5392-7795-65CDB9C4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哈利路亞 哈利路亞  哈利路亞 哈利路 </a:t>
            </a:r>
            <a:r>
              <a:rPr lang="en-US" altLang="zh-TW" dirty="0"/>
              <a:t>X2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18F2CC2B-A481-CF11-BCAD-57209A92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F531AB3-1079-2B57-388A-78EF6A9D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※ </a:t>
            </a:r>
            <a:r>
              <a:rPr lang="zh-TW" altLang="en-US" dirty="0"/>
              <a:t>我的幫助  從造天地的耶和華而來</a:t>
            </a:r>
          </a:p>
          <a:p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5DEC0906-569A-BCA8-8B90-301896D1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534. </a:t>
            </a:r>
            <a:r>
              <a:rPr lang="zh-TW" altLang="en-US"/>
              <a:t>我要向高山舉目　　　　　　　　　　　　　　　　　　　　　　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C4D0F71A-0854-409F-9F49-51F4A76BBB8D}" vid="{DD3BAF32-17FF-4D0F-A7FA-202DA15F59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3</TotalTime>
  <Words>69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華康仿宋體W6</vt:lpstr>
      <vt:lpstr>Arial</vt:lpstr>
      <vt:lpstr>Calibri</vt:lpstr>
      <vt:lpstr>別是巴投影母片</vt:lpstr>
      <vt:lpstr>PowerPoint 簡報</vt:lpstr>
      <vt:lpstr>PowerPoint 簡報</vt:lpstr>
      <vt:lpstr>PowerPoint 簡報</vt:lpstr>
    </vt:vector>
  </TitlesOfParts>
  <Company>HomePC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TONY</dc:creator>
  <cp:lastModifiedBy>良宏 許</cp:lastModifiedBy>
  <cp:revision>3</cp:revision>
  <dcterms:created xsi:type="dcterms:W3CDTF">2010-11-12T08:20:37Z</dcterms:created>
  <dcterms:modified xsi:type="dcterms:W3CDTF">2025-02-22T07:04:15Z</dcterms:modified>
</cp:coreProperties>
</file>