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390" r:id="rId2"/>
    <p:sldId id="1391" r:id="rId3"/>
  </p:sldIdLst>
  <p:sldSz cx="9144000" cy="5143500" type="screen16x9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8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60"/>
            </a:lvl1pPr>
            <a:lvl2pPr marL="144658" indent="0" algn="ctr">
              <a:buNone/>
              <a:defRPr sz="633"/>
            </a:lvl2pPr>
            <a:lvl3pPr marL="289315" indent="0" algn="ctr">
              <a:buNone/>
              <a:defRPr sz="570"/>
            </a:lvl3pPr>
            <a:lvl4pPr marL="433973" indent="0" algn="ctr">
              <a:buNone/>
              <a:defRPr sz="506"/>
            </a:lvl4pPr>
            <a:lvl5pPr marL="578630" indent="0" algn="ctr">
              <a:buNone/>
              <a:defRPr sz="506"/>
            </a:lvl5pPr>
            <a:lvl6pPr marL="723287" indent="0" algn="ctr">
              <a:buNone/>
              <a:defRPr sz="506"/>
            </a:lvl6pPr>
            <a:lvl7pPr marL="867944" indent="0" algn="ctr">
              <a:buNone/>
              <a:defRPr sz="506"/>
            </a:lvl7pPr>
            <a:lvl8pPr marL="1012602" indent="0" algn="ctr">
              <a:buNone/>
              <a:defRPr sz="506"/>
            </a:lvl8pPr>
            <a:lvl9pPr marL="1157259" indent="0" algn="ctr">
              <a:buNone/>
              <a:defRPr sz="506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692CE-06F6-4FB0-824C-190AC412460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01FAA-9605-4D90-89BF-245475FC00B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6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2C018-C49F-465D-B092-31B061FD08F9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9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07934-C997-46FA-808E-B52F0867091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0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739B3-2937-4980-AADF-2CC7A0482601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4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14" y="120795"/>
            <a:ext cx="8802978" cy="326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25" b="1">
                <a:latin typeface="+mn-ea"/>
                <a:ea typeface="+mn-ea"/>
                <a:cs typeface="Calibri" panose="020F0502020204030204" pitchFamily="34" charset="0"/>
              </a:defRPr>
            </a:lvl1pPr>
            <a:lvl2pPr marL="257168" indent="0" algn="ctr">
              <a:buNone/>
              <a:defRPr sz="2025" b="1">
                <a:latin typeface="+mn-ea"/>
                <a:ea typeface="+mn-ea"/>
                <a:cs typeface="Calibri" panose="020F0502020204030204" pitchFamily="34" charset="0"/>
              </a:defRPr>
            </a:lvl2pPr>
            <a:lvl3pPr marL="514337" indent="0" algn="ctr">
              <a:buNone/>
              <a:defRPr sz="2025" b="1">
                <a:latin typeface="+mn-ea"/>
                <a:ea typeface="+mn-ea"/>
                <a:cs typeface="Calibri" panose="020F0502020204030204" pitchFamily="34" charset="0"/>
              </a:defRPr>
            </a:lvl3pPr>
            <a:lvl4pPr marL="771506" indent="0" algn="ctr">
              <a:buNone/>
              <a:defRPr sz="2025" b="1">
                <a:latin typeface="+mn-ea"/>
                <a:ea typeface="+mn-ea"/>
                <a:cs typeface="Calibri" panose="020F0502020204030204" pitchFamily="34" charset="0"/>
              </a:defRPr>
            </a:lvl4pPr>
            <a:lvl5pPr marL="1028675" indent="0" algn="ctr">
              <a:buNone/>
              <a:defRPr sz="2025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485829-D810-4D72-8F7D-22BBC8B76CDF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125"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372353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3955C-CB51-4129-A7FD-98C33354F660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3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795"/>
            <a:ext cx="91440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700" b="1" spc="-85">
                <a:latin typeface="+mn-lt"/>
                <a:cs typeface="Calibri" panose="020F0502020204030204" pitchFamily="34" charset="0"/>
              </a:defRPr>
            </a:lvl1pPr>
            <a:lvl2pPr marL="144658" indent="0" algn="ctr">
              <a:buNone/>
              <a:defRPr sz="2700" b="1" spc="-85">
                <a:latin typeface="+mn-lt"/>
                <a:cs typeface="Calibri" panose="020F0502020204030204" pitchFamily="34" charset="0"/>
              </a:defRPr>
            </a:lvl2pPr>
            <a:lvl3pPr marL="289315" indent="0" algn="ctr">
              <a:buNone/>
              <a:defRPr sz="2700" b="1" spc="-85">
                <a:latin typeface="+mn-lt"/>
                <a:cs typeface="Calibri" panose="020F0502020204030204" pitchFamily="34" charset="0"/>
              </a:defRPr>
            </a:lvl3pPr>
            <a:lvl4pPr marL="433973" indent="0" algn="ctr">
              <a:buNone/>
              <a:defRPr sz="2700" b="1" spc="-85">
                <a:latin typeface="+mn-lt"/>
                <a:cs typeface="Calibri" panose="020F0502020204030204" pitchFamily="34" charset="0"/>
              </a:defRPr>
            </a:lvl4pPr>
            <a:lvl5pPr marL="578630" indent="0" algn="ctr">
              <a:buNone/>
              <a:defRPr sz="2700" b="1" spc="-85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8449A-3B66-4E48-B96E-3F0DC0F0525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4767264"/>
            <a:ext cx="9144000" cy="273844"/>
          </a:xfrm>
        </p:spPr>
        <p:txBody>
          <a:bodyPr/>
          <a:lstStyle>
            <a:lvl1pPr>
              <a:defRPr sz="1125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41355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18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2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1pPr>
            <a:lvl2pPr marL="144658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2pPr>
            <a:lvl3pPr marL="289315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3973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8630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3287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7944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2602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7259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2DC14-90B4-4B1A-BEF7-3617DC96FF68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56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23A9A-F69B-45E1-B9B7-DAA3EA2F6B50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00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60" b="1"/>
            </a:lvl1pPr>
            <a:lvl2pPr marL="144658" indent="0">
              <a:buNone/>
              <a:defRPr sz="633" b="1"/>
            </a:lvl2pPr>
            <a:lvl3pPr marL="289315" indent="0">
              <a:buNone/>
              <a:defRPr sz="570" b="1"/>
            </a:lvl3pPr>
            <a:lvl4pPr marL="433973" indent="0">
              <a:buNone/>
              <a:defRPr sz="506" b="1"/>
            </a:lvl4pPr>
            <a:lvl5pPr marL="578630" indent="0">
              <a:buNone/>
              <a:defRPr sz="506" b="1"/>
            </a:lvl5pPr>
            <a:lvl6pPr marL="723287" indent="0">
              <a:buNone/>
              <a:defRPr sz="506" b="1"/>
            </a:lvl6pPr>
            <a:lvl7pPr marL="867944" indent="0">
              <a:buNone/>
              <a:defRPr sz="506" b="1"/>
            </a:lvl7pPr>
            <a:lvl8pPr marL="1012602" indent="0">
              <a:buNone/>
              <a:defRPr sz="506" b="1"/>
            </a:lvl8pPr>
            <a:lvl9pPr marL="1157259" indent="0">
              <a:buNone/>
              <a:defRPr sz="5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60" b="1"/>
            </a:lvl1pPr>
            <a:lvl2pPr marL="144658" indent="0">
              <a:buNone/>
              <a:defRPr sz="633" b="1"/>
            </a:lvl2pPr>
            <a:lvl3pPr marL="289315" indent="0">
              <a:buNone/>
              <a:defRPr sz="570" b="1"/>
            </a:lvl3pPr>
            <a:lvl4pPr marL="433973" indent="0">
              <a:buNone/>
              <a:defRPr sz="506" b="1"/>
            </a:lvl4pPr>
            <a:lvl5pPr marL="578630" indent="0">
              <a:buNone/>
              <a:defRPr sz="506" b="1"/>
            </a:lvl5pPr>
            <a:lvl6pPr marL="723287" indent="0">
              <a:buNone/>
              <a:defRPr sz="506" b="1"/>
            </a:lvl6pPr>
            <a:lvl7pPr marL="867944" indent="0">
              <a:buNone/>
              <a:defRPr sz="506" b="1"/>
            </a:lvl7pPr>
            <a:lvl8pPr marL="1012602" indent="0">
              <a:buNone/>
              <a:defRPr sz="506" b="1"/>
            </a:lvl8pPr>
            <a:lvl9pPr marL="1157259" indent="0">
              <a:buNone/>
              <a:defRPr sz="5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9FCDDE-2088-49A4-8A3B-A0953AA0917F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7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4BFE9D-398F-4CD0-A6CB-0A6AEB584C37}" type="datetime1">
              <a:rPr lang="zh-TW" altLang="en-US" smtClean="0"/>
              <a:t>2025/3/29</a:t>
            </a:fld>
            <a:endParaRPr lang="zh-TW" alt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1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758A5F-68A9-4305-855C-C201B73CDAB0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90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5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013"/>
            </a:lvl1pPr>
            <a:lvl2pPr>
              <a:defRPr sz="886"/>
            </a:lvl2pPr>
            <a:lvl3pPr>
              <a:defRPr sz="760"/>
            </a:lvl3pPr>
            <a:lvl4pPr>
              <a:defRPr sz="633"/>
            </a:lvl4pPr>
            <a:lvl5pPr>
              <a:defRPr sz="633"/>
            </a:lvl5pPr>
            <a:lvl6pPr>
              <a:defRPr sz="633"/>
            </a:lvl6pPr>
            <a:lvl7pPr>
              <a:defRPr sz="633"/>
            </a:lvl7pPr>
            <a:lvl8pPr>
              <a:defRPr sz="633"/>
            </a:lvl8pPr>
            <a:lvl9pPr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6"/>
            </a:lvl1pPr>
            <a:lvl2pPr marL="144658" indent="0">
              <a:buNone/>
              <a:defRPr sz="443"/>
            </a:lvl2pPr>
            <a:lvl3pPr marL="289315" indent="0">
              <a:buNone/>
              <a:defRPr sz="380"/>
            </a:lvl3pPr>
            <a:lvl4pPr marL="433973" indent="0">
              <a:buNone/>
              <a:defRPr sz="316"/>
            </a:lvl4pPr>
            <a:lvl5pPr marL="578630" indent="0">
              <a:buNone/>
              <a:defRPr sz="316"/>
            </a:lvl5pPr>
            <a:lvl6pPr marL="723287" indent="0">
              <a:buNone/>
              <a:defRPr sz="316"/>
            </a:lvl6pPr>
            <a:lvl7pPr marL="867944" indent="0">
              <a:buNone/>
              <a:defRPr sz="316"/>
            </a:lvl7pPr>
            <a:lvl8pPr marL="1012602" indent="0">
              <a:buNone/>
              <a:defRPr sz="316"/>
            </a:lvl8pPr>
            <a:lvl9pPr marL="1157259" indent="0">
              <a:buNone/>
              <a:defRPr sz="31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6FF4C-2A47-4BFC-B041-C70DEC2419B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5"/>
            <a:ext cx="4629150" cy="365521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13"/>
            </a:lvl1pPr>
            <a:lvl2pPr marL="144658" indent="0">
              <a:buNone/>
              <a:defRPr sz="886"/>
            </a:lvl2pPr>
            <a:lvl3pPr marL="289315" indent="0">
              <a:buNone/>
              <a:defRPr sz="760"/>
            </a:lvl3pPr>
            <a:lvl4pPr marL="433973" indent="0">
              <a:buNone/>
              <a:defRPr sz="633"/>
            </a:lvl4pPr>
            <a:lvl5pPr marL="578630" indent="0">
              <a:buNone/>
              <a:defRPr sz="633"/>
            </a:lvl5pPr>
            <a:lvl6pPr marL="723287" indent="0">
              <a:buNone/>
              <a:defRPr sz="633"/>
            </a:lvl6pPr>
            <a:lvl7pPr marL="867944" indent="0">
              <a:buNone/>
              <a:defRPr sz="633"/>
            </a:lvl7pPr>
            <a:lvl8pPr marL="1012602" indent="0">
              <a:buNone/>
              <a:defRPr sz="633"/>
            </a:lvl8pPr>
            <a:lvl9pPr marL="1157259" indent="0">
              <a:buNone/>
              <a:defRPr sz="633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6"/>
            </a:lvl1pPr>
            <a:lvl2pPr marL="144658" indent="0">
              <a:buNone/>
              <a:defRPr sz="443"/>
            </a:lvl2pPr>
            <a:lvl3pPr marL="289315" indent="0">
              <a:buNone/>
              <a:defRPr sz="380"/>
            </a:lvl3pPr>
            <a:lvl4pPr marL="433973" indent="0">
              <a:buNone/>
              <a:defRPr sz="316"/>
            </a:lvl4pPr>
            <a:lvl5pPr marL="578630" indent="0">
              <a:buNone/>
              <a:defRPr sz="316"/>
            </a:lvl5pPr>
            <a:lvl6pPr marL="723287" indent="0">
              <a:buNone/>
              <a:defRPr sz="316"/>
            </a:lvl6pPr>
            <a:lvl7pPr marL="867944" indent="0">
              <a:buNone/>
              <a:defRPr sz="316"/>
            </a:lvl7pPr>
            <a:lvl8pPr marL="1012602" indent="0">
              <a:buNone/>
              <a:defRPr sz="316"/>
            </a:lvl8pPr>
            <a:lvl9pPr marL="1157259" indent="0">
              <a:buNone/>
              <a:defRPr sz="31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055E7-6396-45D2-A7AA-8A70DFF6F6D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5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1D918F30-2A8E-420D-82DD-B2FC0B1EFD35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75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5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4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892"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685783"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028675"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371566" algn="l" defTabSz="28931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71436" indent="-71436" algn="l" defTabSz="289315" rtl="0" eaLnBrk="1" fontAlgn="base" hangingPunct="1">
        <a:lnSpc>
          <a:spcPct val="90000"/>
        </a:lnSpc>
        <a:spcBef>
          <a:spcPts val="319"/>
        </a:spcBef>
        <a:spcAft>
          <a:spcPct val="0"/>
        </a:spcAft>
        <a:buFont typeface="Arial" panose="020B0604020202020204" pitchFamily="34" charset="0"/>
        <a:buChar char="•"/>
        <a:defRPr sz="8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16689" indent="-71436" algn="l" defTabSz="289315" rtl="0" eaLnBrk="1" fontAlgn="base" hangingPunct="1">
        <a:lnSpc>
          <a:spcPct val="90000"/>
        </a:lnSpc>
        <a:spcBef>
          <a:spcPts val="16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360751" indent="-71436" algn="l" defTabSz="289315" rtl="0" eaLnBrk="1" fontAlgn="base" hangingPunct="1">
        <a:lnSpc>
          <a:spcPct val="90000"/>
        </a:lnSpc>
        <a:spcBef>
          <a:spcPts val="160"/>
        </a:spcBef>
        <a:spcAft>
          <a:spcPct val="0"/>
        </a:spcAft>
        <a:buFont typeface="Arial" panose="020B0604020202020204" pitchFamily="34" charset="0"/>
        <a:buChar char="•"/>
        <a:defRPr sz="6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06003" indent="-71436" algn="l" defTabSz="289315" rtl="0" eaLnBrk="1" fontAlgn="base" hangingPunct="1">
        <a:lnSpc>
          <a:spcPct val="90000"/>
        </a:lnSpc>
        <a:spcBef>
          <a:spcPts val="160"/>
        </a:spcBef>
        <a:spcAft>
          <a:spcPct val="0"/>
        </a:spcAft>
        <a:buFont typeface="Arial" panose="020B0604020202020204" pitchFamily="34" charset="0"/>
        <a:buChar char="•"/>
        <a:defRPr sz="5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650065" indent="-71436" algn="l" defTabSz="289315" rtl="0" eaLnBrk="1" fontAlgn="base" hangingPunct="1">
        <a:lnSpc>
          <a:spcPct val="90000"/>
        </a:lnSpc>
        <a:spcBef>
          <a:spcPts val="160"/>
        </a:spcBef>
        <a:spcAft>
          <a:spcPct val="0"/>
        </a:spcAft>
        <a:buFont typeface="Arial" panose="020B0604020202020204" pitchFamily="34" charset="0"/>
        <a:buChar char="•"/>
        <a:defRPr sz="5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795615" indent="-72329" algn="l" defTabSz="289315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274" indent="-72329" algn="l" defTabSz="289315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31" indent="-72329" algn="l" defTabSz="289315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588" indent="-72329" algn="l" defTabSz="289315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58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15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73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30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287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44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02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59" algn="l" defTabSz="289315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DDD9C-4B62-D8E1-D736-54A834607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親愛的寶貴耶穌 祢愛何等地甘甜</a:t>
            </a:r>
            <a:br>
              <a:rPr lang="zh-TW" altLang="en-US" dirty="0"/>
            </a:br>
            <a:r>
              <a:rPr lang="zh-TW" altLang="en-US" dirty="0"/>
              <a:t>我的心深深被祢吸引 愛祢是我的喜樂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E112E7-0452-7872-61C1-9282DAA98F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561.</a:t>
            </a:r>
            <a:r>
              <a:rPr lang="zh-TW" altLang="en-US"/>
              <a:t>一生愛祢</a:t>
            </a:r>
            <a:r>
              <a:rPr lang="en-US" altLang="zh-TW"/>
              <a:t>-</a:t>
            </a:r>
            <a:r>
              <a:rPr lang="zh-TW" altLang="en-US"/>
              <a:t>讚美之泉 </a:t>
            </a:r>
            <a:r>
              <a:rPr lang="en-US" altLang="zh-TW"/>
              <a:t>E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6483A-F458-C016-1A7B-1A482952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※</a:t>
            </a:r>
            <a:r>
              <a:rPr lang="zh-CN" altLang="en-US" dirty="0"/>
              <a:t>一生愛祢 一生敬拜祢</a:t>
            </a:r>
            <a:r>
              <a:rPr lang="zh-TW" altLang="en-US" dirty="0"/>
              <a:t>  </a:t>
            </a:r>
            <a:r>
              <a:rPr lang="zh-CN" altLang="en-US" dirty="0"/>
              <a:t>一生愛祢 一生榮耀祢</a:t>
            </a:r>
            <a:endParaRPr lang="en-US" altLang="zh-CN" dirty="0"/>
          </a:p>
          <a:p>
            <a:r>
              <a:rPr lang="zh-TW" altLang="en-US" dirty="0"/>
              <a:t>一生奉獻 一生不回頭  一生愛祢 跟隨祢</a:t>
            </a:r>
          </a:p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B1941-CEFF-F5D8-8435-A5F065AA56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561.</a:t>
            </a:r>
            <a:r>
              <a:rPr lang="zh-TW" altLang="en-US" dirty="0"/>
              <a:t>一生愛祢</a:t>
            </a:r>
            <a:r>
              <a:rPr lang="en-US" altLang="zh-TW" dirty="0"/>
              <a:t>-</a:t>
            </a:r>
            <a:r>
              <a:rPr lang="zh-TW" altLang="en-US" dirty="0"/>
              <a:t>讚美之泉 </a:t>
            </a:r>
            <a:r>
              <a:rPr lang="en-US" altLang="zh-TW" dirty="0"/>
              <a:t>E</a:t>
            </a:r>
            <a:r>
              <a:rPr lang="zh-TW" altLang="en-US" dirty="0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1626864667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485</TotalTime>
  <Words>68</Words>
  <Application>Microsoft Office PowerPoint</Application>
  <PresentationFormat>如螢幕大小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Calibri</vt:lpstr>
      <vt:lpstr>別是巴投影母片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良宏 許</cp:lastModifiedBy>
  <cp:revision>262</cp:revision>
  <dcterms:created xsi:type="dcterms:W3CDTF">2020-03-03T07:14:47Z</dcterms:created>
  <dcterms:modified xsi:type="dcterms:W3CDTF">2025-03-29T05:32:56Z</dcterms:modified>
</cp:coreProperties>
</file>