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m26W8LplvICAFBQXFzPk0Ulqp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3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4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7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1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78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59"/>
            <a:ext cx="11737304" cy="43513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90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80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70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60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</p:spTree>
    <p:extLst>
      <p:ext uri="{BB962C8B-B14F-4D97-AF65-F5344CB8AC3E}">
        <p14:creationId xmlns:p14="http://schemas.microsoft.com/office/powerpoint/2010/main" val="4033549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67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81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6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44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525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1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</p:spTree>
    <p:extLst>
      <p:ext uri="{BB962C8B-B14F-4D97-AF65-F5344CB8AC3E}">
        <p14:creationId xmlns:p14="http://schemas.microsoft.com/office/powerpoint/2010/main" val="27938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88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5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4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80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8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8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sldNum="0" hdr="0" dt="0"/>
  <p:txStyles>
    <p:titleStyle>
      <a:lvl1pPr algn="l" defTabSz="385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200" algn="l" defTabSz="385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400" algn="l" defTabSz="385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600" algn="l" defTabSz="385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800" algn="l" defTabSz="3857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50" indent="-95250" algn="l" defTabSz="385763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25" indent="-95250" algn="l" defTabSz="38576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1013" indent="-95250" algn="l" defTabSz="38576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88" indent="-95250" algn="l" defTabSz="38576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75" indent="-95250" algn="l" defTabSz="38576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>
            <a:spLocks noGrp="1"/>
          </p:cNvSpPr>
          <p:nvPr>
            <p:ph idx="1"/>
          </p:nvPr>
        </p:nvSpPr>
        <p:spPr>
          <a:xfrm>
            <a:off x="0" y="161059"/>
            <a:ext cx="12192000" cy="43513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TW" altLang="en-US" dirty="0"/>
              <a:t>主的喜樂是我力量  祢的救恩是我盼望</a:t>
            </a:r>
          </a:p>
        </p:txBody>
      </p:sp>
      <p:sp>
        <p:nvSpPr>
          <p:cNvPr id="27" name="Google Shape;27;p1"/>
          <p:cNvSpPr txBox="1"/>
          <p:nvPr/>
        </p:nvSpPr>
        <p:spPr>
          <a:xfrm>
            <a:off x="1524000" y="0"/>
            <a:ext cx="914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lt1"/>
              </a:buClr>
              <a:buSzPts val="2000"/>
            </a:pPr>
            <a:endParaRPr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7A9DCD-3D28-3ACF-FB0E-099593368E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>
            <a:spLocks noGrp="1"/>
          </p:cNvSpPr>
          <p:nvPr>
            <p:ph idx="1"/>
          </p:nvPr>
        </p:nvSpPr>
        <p:spPr>
          <a:xfrm>
            <a:off x="0" y="161059"/>
            <a:ext cx="12192000" cy="43513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TW" altLang="en-US" dirty="0"/>
              <a:t>雖然橄欖樹不效力  也許葡萄樹不結果</a:t>
            </a:r>
          </a:p>
          <a:p>
            <a:r>
              <a:rPr lang="zh-TW" altLang="en-US" dirty="0"/>
              <a:t>我仍因救我的神歡欣快樂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FCD044-4F2C-4E38-2AE4-DBE8477976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idx="1"/>
          </p:nvPr>
        </p:nvSpPr>
        <p:spPr>
          <a:xfrm>
            <a:off x="0" y="161059"/>
            <a:ext cx="12192000" cy="43513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TW" dirty="0"/>
              <a:t>※</a:t>
            </a:r>
            <a:r>
              <a:rPr lang="zh-TW" altLang="en-US" dirty="0"/>
              <a:t>我要讚美  無論得時或不得時  我要讚美  每天從日出到日落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07BE5F-0D49-AB08-02D8-29EA4C2ACD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idx="1"/>
          </p:nvPr>
        </p:nvSpPr>
        <p:spPr>
          <a:xfrm>
            <a:off x="0" y="161059"/>
            <a:ext cx="12192000" cy="43513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zh-TW" altLang="en-US" dirty="0"/>
              <a:t>我心堅定於祢  每天讚美不停  我要讚美  跳舞讚美</a:t>
            </a:r>
          </a:p>
          <a:p>
            <a:r>
              <a:rPr lang="zh-TW" altLang="en-US" dirty="0"/>
              <a:t>我要讚美  </a:t>
            </a:r>
            <a:r>
              <a:rPr lang="zh-TW" altLang="en-US"/>
              <a:t>自由讚美  大聲</a:t>
            </a:r>
            <a:r>
              <a:rPr lang="zh-TW" altLang="en-US" dirty="0"/>
              <a:t>歡呼  祢是永遠得勝君王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5596D3-CDC4-2F1F-14CE-6CF73D677C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567. </a:t>
            </a:r>
            <a:r>
              <a:rPr lang="zh-TW" altLang="en-US"/>
              <a:t>主的喜樂是我力量（</a:t>
            </a:r>
            <a:r>
              <a:rPr lang="en-US" altLang="zh-TW"/>
              <a:t>E </a:t>
            </a:r>
            <a:r>
              <a:rPr lang="zh-TW" altLang="en-US"/>
              <a:t>調）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924A504B-DAF4-4A69-B7D0-5FA8E92FE8CA}" vid="{E7C871F0-F5E5-4F80-A4D0-3C1C872F8E2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0</TotalTime>
  <Words>121</Words>
  <Application>Microsoft Office PowerPoint</Application>
  <PresentationFormat>寬螢幕</PresentationFormat>
  <Paragraphs>10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Calibri</vt:lpstr>
      <vt:lpstr>別是巴投影母片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</dc:creator>
  <cp:lastModifiedBy>良宏 許</cp:lastModifiedBy>
  <cp:revision>1</cp:revision>
  <dcterms:created xsi:type="dcterms:W3CDTF">2007-05-24T08:09:26Z</dcterms:created>
  <dcterms:modified xsi:type="dcterms:W3CDTF">2025-03-08T05:58:09Z</dcterms:modified>
</cp:coreProperties>
</file>