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59" r:id="rId4"/>
    <p:sldId id="261" r:id="rId5"/>
    <p:sldId id="262" r:id="rId6"/>
    <p:sldId id="263" r:id="rId7"/>
    <p:sldId id="265" r:id="rId8"/>
    <p:sldId id="267" r:id="rId9"/>
    <p:sldId id="269" r:id="rId10"/>
    <p:sldId id="271" r:id="rId11"/>
  </p:sldIdLst>
  <p:sldSz cx="12192000" cy="6858000"/>
  <p:notesSz cx="6858000" cy="9144000"/>
  <p:defaultTextStyle>
    <a:defPPr>
      <a:defRPr lang="en-US"/>
    </a:defPPr>
    <a:lvl1pPr algn="l" defTabSz="60957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609570" algn="l" defTabSz="60957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1219140" algn="l" defTabSz="60957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828709" algn="l" defTabSz="60957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2438278" algn="l" defTabSz="60957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3047848" algn="l" defTabSz="12191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6pPr>
    <a:lvl7pPr marL="3657418" algn="l" defTabSz="12191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7pPr>
    <a:lvl8pPr marL="4266987" algn="l" defTabSz="12191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8pPr>
    <a:lvl9pPr marL="4876557" algn="l" defTabSz="121914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34" autoAdjust="0"/>
  </p:normalViewPr>
  <p:slideViewPr>
    <p:cSldViewPr snapToGrid="0">
      <p:cViewPr varScale="1">
        <p:scale>
          <a:sx n="80" d="100"/>
          <a:sy n="80" d="100"/>
        </p:scale>
        <p:origin x="773" y="67"/>
      </p:cViewPr>
      <p:guideLst/>
    </p:cSldViewPr>
  </p:slideViewPr>
  <p:outlineViewPr>
    <p:cViewPr>
      <p:scale>
        <a:sx n="33" d="100"/>
        <a:sy n="33" d="100"/>
      </p:scale>
      <p:origin x="0" y="-92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9D4E10-E84F-42B3-9CEB-9B58405283AA}" type="datetimeFigureOut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256CE-DC64-4DB9-BAE3-8510E88751C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104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142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43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571"/>
            </a:lvl1pPr>
            <a:lvl2pPr marL="108488" indent="0" algn="ctr">
              <a:buNone/>
              <a:defRPr sz="475"/>
            </a:lvl2pPr>
            <a:lvl3pPr marL="216975" indent="0" algn="ctr">
              <a:buNone/>
              <a:defRPr sz="428"/>
            </a:lvl3pPr>
            <a:lvl4pPr marL="325464" indent="0" algn="ctr">
              <a:buNone/>
              <a:defRPr sz="380"/>
            </a:lvl4pPr>
            <a:lvl5pPr marL="433952" indent="0" algn="ctr">
              <a:buNone/>
              <a:defRPr sz="380"/>
            </a:lvl5pPr>
            <a:lvl6pPr marL="542438" indent="0" algn="ctr">
              <a:buNone/>
              <a:defRPr sz="380"/>
            </a:lvl6pPr>
            <a:lvl7pPr marL="650926" indent="0" algn="ctr">
              <a:buNone/>
              <a:defRPr sz="380"/>
            </a:lvl7pPr>
            <a:lvl8pPr marL="759414" indent="0" algn="ctr">
              <a:buNone/>
              <a:defRPr sz="380"/>
            </a:lvl8pPr>
            <a:lvl9pPr marL="867901" indent="0" algn="ctr">
              <a:buNone/>
              <a:defRPr sz="38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FC39A4-E7CB-CD2B-6953-C194916F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A5D13A-0A07-4FDD-87FC-D1BC75CA44A5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E7081-46C9-721D-DAF0-303740ED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FFE87-413F-E5ED-1F91-63EBD9042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FEBB-E5A8-4444-99FE-34905CEB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341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243EE-35EC-E740-C0C6-F854DA30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7199BD-ACBA-43DA-86DD-F6FDFFBA785F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C897-FBD8-EC6B-8BA7-D2CDF5E32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29DE3-1B02-3FA2-58CE-718E3869E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FEBB-E5A8-4444-99FE-34905CEB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4852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34"/>
            <a:ext cx="2628900" cy="5811839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34"/>
            <a:ext cx="7734300" cy="581183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CCDCC-01EC-E424-A413-3DC44A926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C76E10-18C0-4D7D-9348-FA891F9202B0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DCD47-A92D-A009-A64E-D1760040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26510-C199-0131-6726-58C85D397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FEBB-E5A8-4444-99FE-34905CEB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4375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0C90D1F-FA3B-CCD5-13A6-2041AA2F0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93EB7FB-3E1D-444D-B0F9-830E204B982E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CE1BF7-321B-81EB-7D96-D08C48F9B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EEE6728-5420-0695-84F6-A068B2D85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FEBB-E5A8-4444-99FE-34905CEB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262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85CAC-55A9-FBD1-603B-095FC20F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4052C8-3C81-4595-9BB2-E4A60DB094D6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1D30D-B6F3-3825-19F2-44F0F7510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4BAFC-F320-4B41-132E-39271EB21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FEBB-E5A8-4444-99FE-34905CEB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874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352" y="161064"/>
            <a:ext cx="11737304" cy="43513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519" b="1">
                <a:latin typeface="+mn-ea"/>
                <a:ea typeface="+mn-ea"/>
                <a:cs typeface="Calibri" panose="020F0502020204030204" pitchFamily="34" charset="0"/>
              </a:defRPr>
            </a:lvl1pPr>
            <a:lvl2pPr marL="192867" indent="0" algn="ctr">
              <a:buNone/>
              <a:defRPr sz="1519" b="1">
                <a:latin typeface="+mn-ea"/>
                <a:ea typeface="+mn-ea"/>
                <a:cs typeface="Calibri" panose="020F0502020204030204" pitchFamily="34" charset="0"/>
              </a:defRPr>
            </a:lvl2pPr>
            <a:lvl3pPr marL="385733" indent="0" algn="ctr">
              <a:buNone/>
              <a:defRPr sz="1519" b="1">
                <a:latin typeface="+mn-ea"/>
                <a:ea typeface="+mn-ea"/>
                <a:cs typeface="Calibri" panose="020F0502020204030204" pitchFamily="34" charset="0"/>
              </a:defRPr>
            </a:lvl3pPr>
            <a:lvl4pPr marL="578600" indent="0" algn="ctr">
              <a:buNone/>
              <a:defRPr sz="1519" b="1">
                <a:latin typeface="+mn-ea"/>
                <a:ea typeface="+mn-ea"/>
                <a:cs typeface="Calibri" panose="020F0502020204030204" pitchFamily="34" charset="0"/>
              </a:defRPr>
            </a:lvl4pPr>
            <a:lvl5pPr marL="771467" indent="0" algn="ctr">
              <a:buNone/>
              <a:defRPr sz="1519" b="1">
                <a:latin typeface="+mn-ea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A52278B-2E19-B199-3943-0C4C2FD8E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4E4E29-C79D-40BD-A257-6A27A906508D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7A832FF-8028-162A-5A77-25E0D419E9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28FEBB-E5A8-4444-99FE-34905CEB5E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AA756B-518A-5E7D-AF1E-3A1B6F95BA6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844"/>
            </a:lvl1pPr>
          </a:lstStyle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</p:spTree>
    <p:extLst>
      <p:ext uri="{BB962C8B-B14F-4D97-AF65-F5344CB8AC3E}">
        <p14:creationId xmlns:p14="http://schemas.microsoft.com/office/powerpoint/2010/main" val="20465385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6064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3E2FE838-1947-3BA8-362A-8645FE1AB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22E666-16EF-4BA6-8E00-F2DAD0743A56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1E8E636-7E80-4091-8262-8815827C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813C79C-7438-1BFC-EC92-D374A81C2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FEBB-E5A8-4444-99FE-34905CEB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13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歌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1064"/>
            <a:ext cx="12192000" cy="435133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3600" b="1" spc="-64">
                <a:latin typeface="+mn-lt"/>
                <a:cs typeface="Calibri" panose="020F0502020204030204" pitchFamily="34" charset="0"/>
              </a:defRPr>
            </a:lvl1pPr>
            <a:lvl2pPr marL="108488" indent="0" algn="ctr">
              <a:buNone/>
              <a:defRPr sz="3600" b="1" spc="-64">
                <a:latin typeface="+mn-lt"/>
                <a:cs typeface="Calibri" panose="020F0502020204030204" pitchFamily="34" charset="0"/>
              </a:defRPr>
            </a:lvl2pPr>
            <a:lvl3pPr marL="216975" indent="0" algn="ctr">
              <a:buNone/>
              <a:defRPr sz="3600" b="1" spc="-64">
                <a:latin typeface="+mn-lt"/>
                <a:cs typeface="Calibri" panose="020F0502020204030204" pitchFamily="34" charset="0"/>
              </a:defRPr>
            </a:lvl3pPr>
            <a:lvl4pPr marL="325464" indent="0" algn="ctr">
              <a:buNone/>
              <a:defRPr sz="3600" b="1" spc="-64">
                <a:latin typeface="+mn-lt"/>
                <a:cs typeface="Calibri" panose="020F0502020204030204" pitchFamily="34" charset="0"/>
              </a:defRPr>
            </a:lvl4pPr>
            <a:lvl5pPr marL="433952" indent="0" algn="ctr">
              <a:buNone/>
              <a:defRPr sz="3600" b="1" spc="-64">
                <a:latin typeface="+mn-lt"/>
                <a:cs typeface="Calibri" panose="020F0502020204030204" pitchFamily="34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8342280-3696-6A90-53C5-4D1F12993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1FB71CD-CDB7-4B02-9524-29F42FDD0069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8EA40-F48D-DF8D-CDE7-53ADBE780B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28FEBB-E5A8-4444-99FE-34905CEB5EAD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D28A-E7C6-0B38-A026-0C05B6FBC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0" y="6356358"/>
            <a:ext cx="12192000" cy="365125"/>
          </a:xfrm>
        </p:spPr>
        <p:txBody>
          <a:bodyPr/>
          <a:lstStyle>
            <a:lvl1pPr>
              <a:defRPr sz="1600" b="1">
                <a:solidFill>
                  <a:srgbClr val="FFFF00"/>
                </a:solidFill>
              </a:defRPr>
            </a:lvl1pPr>
          </a:lstStyle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</p:spTree>
    <p:extLst>
      <p:ext uri="{BB962C8B-B14F-4D97-AF65-F5344CB8AC3E}">
        <p14:creationId xmlns:p14="http://schemas.microsoft.com/office/powerpoint/2010/main" val="3864633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53"/>
            <a:ext cx="10515600" cy="2852737"/>
          </a:xfrm>
        </p:spPr>
        <p:txBody>
          <a:bodyPr anchor="b"/>
          <a:lstStyle>
            <a:lvl1pPr>
              <a:defRPr sz="142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75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1">
                <a:solidFill>
                  <a:schemeClr val="tx1">
                    <a:tint val="75000"/>
                  </a:schemeClr>
                </a:solidFill>
              </a:defRPr>
            </a:lvl1pPr>
            <a:lvl2pPr marL="108488" indent="0">
              <a:buNone/>
              <a:defRPr sz="475">
                <a:solidFill>
                  <a:schemeClr val="tx1">
                    <a:tint val="75000"/>
                  </a:schemeClr>
                </a:solidFill>
              </a:defRPr>
            </a:lvl2pPr>
            <a:lvl3pPr marL="216975" indent="0">
              <a:buNone/>
              <a:defRPr sz="428">
                <a:solidFill>
                  <a:schemeClr val="tx1">
                    <a:tint val="75000"/>
                  </a:schemeClr>
                </a:solidFill>
              </a:defRPr>
            </a:lvl3pPr>
            <a:lvl4pPr marL="325464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4pPr>
            <a:lvl5pPr marL="433952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5pPr>
            <a:lvl6pPr marL="542438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6pPr>
            <a:lvl7pPr marL="650926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7pPr>
            <a:lvl8pPr marL="759414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8pPr>
            <a:lvl9pPr marL="867901" indent="0">
              <a:buNone/>
              <a:defRPr sz="3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E5466-615D-4B86-5AA3-952A8A8AF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CC4B30-B1EC-491F-BE8A-EBE1ADE5CA10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3084B-CED6-A6B2-1132-941C3C65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2F8C9-8C4D-17D0-7DB1-32C11629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FEBB-E5A8-4444-99FE-34905CEB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125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1F6B817-6B7A-A1DC-5A83-C4F1D44A5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7EB4EF-3471-4D10-92BA-7BE30F7E8CEB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25FD903-6A29-7DE5-7C50-556E5DC3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4A59BE-160C-1DC2-A127-037511CCB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FEBB-E5A8-4444-99FE-34905CEB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281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71" b="1"/>
            </a:lvl1pPr>
            <a:lvl2pPr marL="108488" indent="0">
              <a:buNone/>
              <a:defRPr sz="475" b="1"/>
            </a:lvl2pPr>
            <a:lvl3pPr marL="216975" indent="0">
              <a:buNone/>
              <a:defRPr sz="428" b="1"/>
            </a:lvl3pPr>
            <a:lvl4pPr marL="325464" indent="0">
              <a:buNone/>
              <a:defRPr sz="380" b="1"/>
            </a:lvl4pPr>
            <a:lvl5pPr marL="433952" indent="0">
              <a:buNone/>
              <a:defRPr sz="380" b="1"/>
            </a:lvl5pPr>
            <a:lvl6pPr marL="542438" indent="0">
              <a:buNone/>
              <a:defRPr sz="380" b="1"/>
            </a:lvl6pPr>
            <a:lvl7pPr marL="650926" indent="0">
              <a:buNone/>
              <a:defRPr sz="380" b="1"/>
            </a:lvl7pPr>
            <a:lvl8pPr marL="759414" indent="0">
              <a:buNone/>
              <a:defRPr sz="380" b="1"/>
            </a:lvl8pPr>
            <a:lvl9pPr marL="867901" indent="0">
              <a:buNone/>
              <a:defRPr sz="3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71" b="1"/>
            </a:lvl1pPr>
            <a:lvl2pPr marL="108488" indent="0">
              <a:buNone/>
              <a:defRPr sz="475" b="1"/>
            </a:lvl2pPr>
            <a:lvl3pPr marL="216975" indent="0">
              <a:buNone/>
              <a:defRPr sz="428" b="1"/>
            </a:lvl3pPr>
            <a:lvl4pPr marL="325464" indent="0">
              <a:buNone/>
              <a:defRPr sz="380" b="1"/>
            </a:lvl4pPr>
            <a:lvl5pPr marL="433952" indent="0">
              <a:buNone/>
              <a:defRPr sz="380" b="1"/>
            </a:lvl5pPr>
            <a:lvl6pPr marL="542438" indent="0">
              <a:buNone/>
              <a:defRPr sz="380" b="1"/>
            </a:lvl6pPr>
            <a:lvl7pPr marL="650926" indent="0">
              <a:buNone/>
              <a:defRPr sz="380" b="1"/>
            </a:lvl7pPr>
            <a:lvl8pPr marL="759414" indent="0">
              <a:buNone/>
              <a:defRPr sz="380" b="1"/>
            </a:lvl8pPr>
            <a:lvl9pPr marL="867901" indent="0">
              <a:buNone/>
              <a:defRPr sz="38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EB146A8-EC26-15B7-79CA-5BD5BB11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6AD1E31-D155-45B3-8775-4ABDFF7A475D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AEBC253-12BC-5236-7A26-75A08EFEA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08CF0F-0EE8-4F52-2CED-395E79B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FEBB-E5A8-4444-99FE-34905CEB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70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58BB7BA-F042-8B60-F9A7-F471B153C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516B11-5054-4E3D-AFD7-A87A732BBF6B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95754C-98CF-A6B5-291A-ED476741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7E9FF92-AD7C-D6B4-879F-FBD7DA01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FEBB-E5A8-4444-99FE-34905CEB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2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4ADF3A-B65F-DAEE-7586-0E5FD8244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CED26E-19D0-42A0-99F4-8F4E5436A64F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76F6175-C606-C49C-3250-DBA19B7D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8F7FDA-290F-E91F-668F-333FA655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FEBB-E5A8-4444-99FE-34905CEB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03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7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41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760"/>
            </a:lvl1pPr>
            <a:lvl2pPr>
              <a:defRPr sz="665"/>
            </a:lvl2pPr>
            <a:lvl3pPr>
              <a:defRPr sz="571"/>
            </a:lvl3pPr>
            <a:lvl4pPr>
              <a:defRPr sz="475"/>
            </a:lvl4pPr>
            <a:lvl5pPr>
              <a:defRPr sz="475"/>
            </a:lvl5pPr>
            <a:lvl6pPr>
              <a:defRPr sz="475"/>
            </a:lvl6pPr>
            <a:lvl7pPr>
              <a:defRPr sz="475"/>
            </a:lvl7pPr>
            <a:lvl8pPr>
              <a:defRPr sz="475"/>
            </a:lvl8pPr>
            <a:lvl9pPr>
              <a:defRPr sz="47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0"/>
            </a:lvl1pPr>
            <a:lvl2pPr marL="108488" indent="0">
              <a:buNone/>
              <a:defRPr sz="332"/>
            </a:lvl2pPr>
            <a:lvl3pPr marL="216975" indent="0">
              <a:buNone/>
              <a:defRPr sz="285"/>
            </a:lvl3pPr>
            <a:lvl4pPr marL="325464" indent="0">
              <a:buNone/>
              <a:defRPr sz="237"/>
            </a:lvl4pPr>
            <a:lvl5pPr marL="433952" indent="0">
              <a:buNone/>
              <a:defRPr sz="237"/>
            </a:lvl5pPr>
            <a:lvl6pPr marL="542438" indent="0">
              <a:buNone/>
              <a:defRPr sz="237"/>
            </a:lvl6pPr>
            <a:lvl7pPr marL="650926" indent="0">
              <a:buNone/>
              <a:defRPr sz="237"/>
            </a:lvl7pPr>
            <a:lvl8pPr marL="759414" indent="0">
              <a:buNone/>
              <a:defRPr sz="237"/>
            </a:lvl8pPr>
            <a:lvl9pPr marL="867901" indent="0">
              <a:buNone/>
              <a:defRPr sz="2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7C2F7B-877A-94EA-B084-B8100A48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861AA5-2460-4FC8-9893-E898A90C2BE3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534AF91-7773-E8C2-6822-9DD20966C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0476411-8E51-CAA9-F4D7-2DE1AF5F5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FEBB-E5A8-4444-99FE-34905CEB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8631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7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41"/>
            <a:ext cx="6172200" cy="487362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760"/>
            </a:lvl1pPr>
            <a:lvl2pPr marL="108488" indent="0">
              <a:buNone/>
              <a:defRPr sz="665"/>
            </a:lvl2pPr>
            <a:lvl3pPr marL="216975" indent="0">
              <a:buNone/>
              <a:defRPr sz="571"/>
            </a:lvl3pPr>
            <a:lvl4pPr marL="325464" indent="0">
              <a:buNone/>
              <a:defRPr sz="475"/>
            </a:lvl4pPr>
            <a:lvl5pPr marL="433952" indent="0">
              <a:buNone/>
              <a:defRPr sz="475"/>
            </a:lvl5pPr>
            <a:lvl6pPr marL="542438" indent="0">
              <a:buNone/>
              <a:defRPr sz="475"/>
            </a:lvl6pPr>
            <a:lvl7pPr marL="650926" indent="0">
              <a:buNone/>
              <a:defRPr sz="475"/>
            </a:lvl7pPr>
            <a:lvl8pPr marL="759414" indent="0">
              <a:buNone/>
              <a:defRPr sz="475"/>
            </a:lvl8pPr>
            <a:lvl9pPr marL="867901" indent="0">
              <a:buNone/>
              <a:defRPr sz="475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3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0"/>
            </a:lvl1pPr>
            <a:lvl2pPr marL="108488" indent="0">
              <a:buNone/>
              <a:defRPr sz="332"/>
            </a:lvl2pPr>
            <a:lvl3pPr marL="216975" indent="0">
              <a:buNone/>
              <a:defRPr sz="285"/>
            </a:lvl3pPr>
            <a:lvl4pPr marL="325464" indent="0">
              <a:buNone/>
              <a:defRPr sz="237"/>
            </a:lvl4pPr>
            <a:lvl5pPr marL="433952" indent="0">
              <a:buNone/>
              <a:defRPr sz="237"/>
            </a:lvl5pPr>
            <a:lvl6pPr marL="542438" indent="0">
              <a:buNone/>
              <a:defRPr sz="237"/>
            </a:lvl6pPr>
            <a:lvl7pPr marL="650926" indent="0">
              <a:buNone/>
              <a:defRPr sz="237"/>
            </a:lvl7pPr>
            <a:lvl8pPr marL="759414" indent="0">
              <a:buNone/>
              <a:defRPr sz="237"/>
            </a:lvl8pPr>
            <a:lvl9pPr marL="867901" indent="0">
              <a:buNone/>
              <a:defRPr sz="23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A930C1D-BE5D-9050-FE2B-BAFC1F63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A0F363E-F8C6-4724-BFE5-23A48D30D445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02EAE3-50B9-E1DA-E8EE-AD974421C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EA78F70-6338-2B1B-5586-3143E619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28FEBB-E5A8-4444-99FE-34905CEB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327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5DCA1-D246-0521-1F46-F184B07EA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2F8EA-324F-631F-4370-0B9FEFD00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B0FB3-57B4-EF0D-11D2-F9602159B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8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281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4BC3A9FA-DBB6-4EB3-8F84-9075E4A21D55}" type="datetime1">
              <a:rPr lang="zh-TW" altLang="en-US" smtClean="0"/>
              <a:t>2025/3/29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ED059-B03B-94A8-7BA1-72FC57C10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8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281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29463-6223-EA30-98BD-690997824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8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281">
                <a:solidFill>
                  <a:srgbClr val="FFFF00"/>
                </a:solidFill>
                <a:ea typeface="新細明體" panose="02020500000000000000" pitchFamily="18" charset="-120"/>
              </a:defRPr>
            </a:lvl1pPr>
          </a:lstStyle>
          <a:p>
            <a:fld id="{7728FEBB-E5A8-4444-99FE-34905CEB5EA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391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hf sldNum="0" hdr="0" dt="0"/>
  <p:txStyles>
    <p:titleStyle>
      <a:lvl1pPr algn="l" defTabSz="2169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kern="1200">
          <a:solidFill>
            <a:srgbClr val="FFFF00"/>
          </a:solidFill>
          <a:latin typeface="+mn-lt"/>
          <a:ea typeface="+mj-ea"/>
          <a:cs typeface="Calibri" panose="020F0502020204030204" pitchFamily="34" charset="0"/>
        </a:defRPr>
      </a:lvl1pPr>
      <a:lvl2pPr algn="l" defTabSz="2169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2pPr>
      <a:lvl3pPr algn="l" defTabSz="2169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3pPr>
      <a:lvl4pPr algn="l" defTabSz="2169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4pPr>
      <a:lvl5pPr algn="l" defTabSz="2169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5pPr>
      <a:lvl6pPr marL="257156" algn="l" defTabSz="2169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6pPr>
      <a:lvl7pPr marL="514312" algn="l" defTabSz="2169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7pPr>
      <a:lvl8pPr marL="771467" algn="l" defTabSz="2169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8pPr>
      <a:lvl9pPr marL="1028624" algn="l" defTabSz="216975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>
          <a:solidFill>
            <a:srgbClr val="FFFF00"/>
          </a:solidFill>
          <a:latin typeface="Calibri" panose="020F0502020204030204" pitchFamily="34" charset="0"/>
          <a:cs typeface="Calibri" panose="020F0502020204030204" pitchFamily="34" charset="0"/>
        </a:defRPr>
      </a:lvl9pPr>
    </p:titleStyle>
    <p:bodyStyle>
      <a:lvl1pPr marL="53575" indent="-53575" algn="l" defTabSz="216975" rtl="0" eaLnBrk="1" fontAlgn="base" hangingPunct="1">
        <a:lnSpc>
          <a:spcPct val="90000"/>
        </a:lnSpc>
        <a:spcBef>
          <a:spcPts val="239"/>
        </a:spcBef>
        <a:spcAft>
          <a:spcPct val="0"/>
        </a:spcAft>
        <a:buFont typeface="Arial" panose="020B0604020202020204" pitchFamily="34" charset="0"/>
        <a:buChar char="•"/>
        <a:defRPr sz="619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162509" indent="-53575" algn="l" defTabSz="216975" rtl="0" eaLnBrk="1" fontAlgn="base" hangingPunct="1">
        <a:lnSpc>
          <a:spcPct val="90000"/>
        </a:lnSpc>
        <a:spcBef>
          <a:spcPts val="120"/>
        </a:spcBef>
        <a:spcAft>
          <a:spcPct val="0"/>
        </a:spcAft>
        <a:buFont typeface="Arial" panose="020B0604020202020204" pitchFamily="34" charset="0"/>
        <a:buChar char="•"/>
        <a:defRPr sz="563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270551" indent="-53575" algn="l" defTabSz="216975" rtl="0" eaLnBrk="1" fontAlgn="base" hangingPunct="1">
        <a:lnSpc>
          <a:spcPct val="90000"/>
        </a:lnSpc>
        <a:spcBef>
          <a:spcPts val="120"/>
        </a:spcBef>
        <a:spcAft>
          <a:spcPct val="0"/>
        </a:spcAft>
        <a:buFont typeface="Arial" panose="020B0604020202020204" pitchFamily="34" charset="0"/>
        <a:buChar char="•"/>
        <a:defRPr sz="451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379484" indent="-53575" algn="l" defTabSz="216975" rtl="0" eaLnBrk="1" fontAlgn="base" hangingPunct="1">
        <a:lnSpc>
          <a:spcPct val="90000"/>
        </a:lnSpc>
        <a:spcBef>
          <a:spcPts val="120"/>
        </a:spcBef>
        <a:spcAft>
          <a:spcPct val="0"/>
        </a:spcAft>
        <a:buFont typeface="Arial" panose="020B0604020202020204" pitchFamily="34" charset="0"/>
        <a:buChar char="•"/>
        <a:defRPr sz="395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487525" indent="-53575" algn="l" defTabSz="216975" rtl="0" eaLnBrk="1" fontAlgn="base" hangingPunct="1">
        <a:lnSpc>
          <a:spcPct val="90000"/>
        </a:lnSpc>
        <a:spcBef>
          <a:spcPts val="120"/>
        </a:spcBef>
        <a:spcAft>
          <a:spcPct val="0"/>
        </a:spcAft>
        <a:buFont typeface="Arial" panose="020B0604020202020204" pitchFamily="34" charset="0"/>
        <a:buChar char="•"/>
        <a:defRPr sz="395" kern="1200">
          <a:solidFill>
            <a:srgbClr val="FFFF00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596681" indent="-54245" algn="l" defTabSz="216975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+mn-lt"/>
          <a:ea typeface="+mn-ea"/>
          <a:cs typeface="+mn-cs"/>
        </a:defRPr>
      </a:lvl6pPr>
      <a:lvl7pPr marL="705170" indent="-54245" algn="l" defTabSz="216975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+mn-lt"/>
          <a:ea typeface="+mn-ea"/>
          <a:cs typeface="+mn-cs"/>
        </a:defRPr>
      </a:lvl7pPr>
      <a:lvl8pPr marL="813658" indent="-54245" algn="l" defTabSz="216975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+mn-lt"/>
          <a:ea typeface="+mn-ea"/>
          <a:cs typeface="+mn-cs"/>
        </a:defRPr>
      </a:lvl8pPr>
      <a:lvl9pPr marL="922145" indent="-54245" algn="l" defTabSz="216975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975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1pPr>
      <a:lvl2pPr marL="108488" algn="l" defTabSz="216975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2pPr>
      <a:lvl3pPr marL="216975" algn="l" defTabSz="216975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3pPr>
      <a:lvl4pPr marL="325464" algn="l" defTabSz="216975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4pPr>
      <a:lvl5pPr marL="433952" algn="l" defTabSz="216975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5pPr>
      <a:lvl6pPr marL="542438" algn="l" defTabSz="216975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6pPr>
      <a:lvl7pPr marL="650926" algn="l" defTabSz="216975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7pPr>
      <a:lvl8pPr marL="759414" algn="l" defTabSz="216975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8pPr>
      <a:lvl9pPr marL="867901" algn="l" defTabSz="216975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B8CD41-4049-9FE3-FDEA-FB8196DBC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探出車身看路過的倒影速度灰了眼睛</a:t>
            </a:r>
            <a:br>
              <a:rPr lang="zh-TW" altLang="en-US" dirty="0"/>
            </a:br>
            <a:r>
              <a:rPr lang="zh-TW" altLang="en-US" dirty="0"/>
              <a:t>你笑著說不過是場遊戲我卻早就走了心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857C7A-C2C3-66E2-F6D5-DEB72344B09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</p:spTree>
    <p:extLst>
      <p:ext uri="{BB962C8B-B14F-4D97-AF65-F5344CB8AC3E}">
        <p14:creationId xmlns:p14="http://schemas.microsoft.com/office/powerpoint/2010/main" val="1112755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386E6E-29F3-1417-41FA-12385FC98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換一程停車傍月走馬入紅塵  依舊是踏平路陪你望日星辰</a:t>
            </a:r>
            <a:endParaRPr lang="en-US" altLang="zh-TW" dirty="0"/>
          </a:p>
          <a:p>
            <a:r>
              <a:rPr lang="zh-TW" altLang="en-US" dirty="0"/>
              <a:t>同登門字難問忘離分為路人  轉時針走無痕羅生門同路人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72162-2A56-E3CA-5E97-464B1C70334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</p:spTree>
    <p:extLst>
      <p:ext uri="{BB962C8B-B14F-4D97-AF65-F5344CB8AC3E}">
        <p14:creationId xmlns:p14="http://schemas.microsoft.com/office/powerpoint/2010/main" val="171638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9FDF0C-15AF-3259-34A4-67EA7892E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唯獨我的心情瞬間化為泡影  嬉笑聲孤獨的平靜</a:t>
            </a:r>
            <a:endParaRPr lang="en-US" altLang="zh-TW" dirty="0"/>
          </a:p>
          <a:p>
            <a:r>
              <a:rPr lang="zh-TW" altLang="en-US" dirty="0"/>
              <a:t>行走在漫漫無盡頭的同路人  把彼此寫進了故事裡面的人</a:t>
            </a:r>
          </a:p>
          <a:p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902D14-753F-01BB-F491-4C1B8C420AA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</p:spTree>
    <p:extLst>
      <p:ext uri="{BB962C8B-B14F-4D97-AF65-F5344CB8AC3E}">
        <p14:creationId xmlns:p14="http://schemas.microsoft.com/office/powerpoint/2010/main" val="382261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FA7A74-765C-D650-8243-245FB2F25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一路上舟車勞頓奮不顧身  心都暫時為對方封存</a:t>
            </a:r>
            <a:endParaRPr lang="en-US" altLang="zh-TW" dirty="0"/>
          </a:p>
          <a:p>
            <a:r>
              <a:rPr lang="zh-TW" altLang="en-US" dirty="0"/>
              <a:t>換一程停車傍月走馬入紅塵  依舊是踏平路陪你望日星辰</a:t>
            </a:r>
          </a:p>
          <a:p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A5CDA3-194F-40A2-3856-5EFB1935080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</p:spTree>
    <p:extLst>
      <p:ext uri="{BB962C8B-B14F-4D97-AF65-F5344CB8AC3E}">
        <p14:creationId xmlns:p14="http://schemas.microsoft.com/office/powerpoint/2010/main" val="32004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46A2B18-AA54-178C-E330-985E9AEEB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同登門字難問忘離分為路人  探出車身看路過的倒影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0BD12A-543F-3B37-CFAF-E32AD5AEA3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</p:spTree>
    <p:extLst>
      <p:ext uri="{BB962C8B-B14F-4D97-AF65-F5344CB8AC3E}">
        <p14:creationId xmlns:p14="http://schemas.microsoft.com/office/powerpoint/2010/main" val="404960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1CCAD89-28E2-EFF8-4F39-A50DA1DD6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速度灰了眼睛你笑著說不過是場遊戲</a:t>
            </a:r>
            <a:endParaRPr lang="en-US" altLang="zh-TW" dirty="0"/>
          </a:p>
          <a:p>
            <a:r>
              <a:rPr lang="zh-TW" altLang="en-US" dirty="0"/>
              <a:t>我卻早就走了心唯獨我的心情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778E42-B70B-2F1A-162D-96530CA4A96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</p:spTree>
    <p:extLst>
      <p:ext uri="{BB962C8B-B14F-4D97-AF65-F5344CB8AC3E}">
        <p14:creationId xmlns:p14="http://schemas.microsoft.com/office/powerpoint/2010/main" val="412856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117B22-F6B9-72B5-4871-B3E6B1577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瞬間化為泡影  嬉笑聲孤獨的平靜</a:t>
            </a:r>
            <a:endParaRPr lang="en-US" altLang="zh-TW" dirty="0"/>
          </a:p>
          <a:p>
            <a:r>
              <a:rPr lang="zh-TW" altLang="en-US" dirty="0"/>
              <a:t>行走在漫漫無盡頭的同路人  把彼此寫進了故事裡面的人</a:t>
            </a:r>
          </a:p>
          <a:p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2478A5-420B-496E-BDCF-54C9BDDDEB2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</p:spTree>
    <p:extLst>
      <p:ext uri="{BB962C8B-B14F-4D97-AF65-F5344CB8AC3E}">
        <p14:creationId xmlns:p14="http://schemas.microsoft.com/office/powerpoint/2010/main" val="2014538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76B9E67-451C-CC73-9B52-24D8E1B65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一路上舟車勞頓奮不顧身  心都暫時為對方封存</a:t>
            </a:r>
            <a:endParaRPr lang="en-US" altLang="zh-TW" dirty="0"/>
          </a:p>
          <a:p>
            <a:r>
              <a:rPr lang="zh-TW" altLang="en-US" dirty="0"/>
              <a:t>換一程停車傍月走馬入紅塵  依舊是踏平路陪你望日星辰</a:t>
            </a:r>
          </a:p>
          <a:p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C35AE5-39F9-6834-FB3D-4D9E0D4A6A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</p:spTree>
    <p:extLst>
      <p:ext uri="{BB962C8B-B14F-4D97-AF65-F5344CB8AC3E}">
        <p14:creationId xmlns:p14="http://schemas.microsoft.com/office/powerpoint/2010/main" val="4204118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4A9A4CA-5F09-D857-BF79-0A8B7D266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同登門字難問忘離分為路人  一步一路全部失真</a:t>
            </a:r>
            <a:endParaRPr lang="en-US" altLang="zh-TW" dirty="0"/>
          </a:p>
          <a:p>
            <a:r>
              <a:rPr lang="zh-TW" altLang="en-US" dirty="0"/>
              <a:t>喚醒貌合神離的我們  尋回了斑駁的青春</a:t>
            </a:r>
          </a:p>
          <a:p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A34148-5889-0624-2686-B7D682A23E0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</p:spTree>
    <p:extLst>
      <p:ext uri="{BB962C8B-B14F-4D97-AF65-F5344CB8AC3E}">
        <p14:creationId xmlns:p14="http://schemas.microsoft.com/office/powerpoint/2010/main" val="101661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37AC305-5FF5-1071-1BD3-F064F025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b="1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行走在漫漫無盡頭的同路人</a:t>
            </a:r>
            <a:r>
              <a:rPr lang="zh-TW" altLang="en-US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3600" b="1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把彼此寫進了故事裡面的人</a:t>
            </a:r>
            <a:endParaRPr lang="en-US" altLang="zh-TW" sz="3600" b="1" i="0" dirty="0">
              <a:solidFill>
                <a:srgbClr val="FFFF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b="1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一路上舟車勞頓奮不顧身</a:t>
            </a:r>
            <a:r>
              <a:rPr lang="zh-TW" altLang="en-US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zh-TW" altLang="en-US" sz="3600" b="1" i="0" dirty="0">
                <a:solidFill>
                  <a:srgbClr val="FF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心都暫時為對方封存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883803-E078-5E4E-677F-2DDDBD0B78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TW"/>
              <a:t>600.</a:t>
            </a:r>
            <a:r>
              <a:rPr lang="zh-TW" altLang="en-US"/>
              <a:t>同路人</a:t>
            </a:r>
          </a:p>
        </p:txBody>
      </p:sp>
    </p:spTree>
    <p:extLst>
      <p:ext uri="{BB962C8B-B14F-4D97-AF65-F5344CB8AC3E}">
        <p14:creationId xmlns:p14="http://schemas.microsoft.com/office/powerpoint/2010/main" val="2112524782"/>
      </p:ext>
    </p:extLst>
  </p:cSld>
  <p:clrMapOvr>
    <a:masterClrMapping/>
  </p:clrMapOvr>
</p:sld>
</file>

<file path=ppt/theme/theme1.xml><?xml version="1.0" encoding="utf-8"?>
<a:theme xmlns:a="http://schemas.openxmlformats.org/drawingml/2006/main" name="別是巴投影母片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1">
      <a:majorFont>
        <a:latin typeface="Calibri"/>
        <a:ea typeface="Calibri"/>
        <a:cs typeface=""/>
      </a:majorFont>
      <a:minorFont>
        <a:latin typeface="Calibri"/>
        <a:ea typeface="Calibri"/>
        <a:cs typeface="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別是巴投影母片" id="{DB5BDADC-9751-4E4C-B8BC-CEE806A98324}" vid="{7CD55363-D051-40B9-B4E2-3C423BC4EAC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別是巴投影母片</Template>
  <TotalTime>30</TotalTime>
  <Words>287</Words>
  <Application>Microsoft Office PowerPoint</Application>
  <PresentationFormat>寬螢幕</PresentationFormat>
  <Paragraphs>28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微軟正黑體</vt:lpstr>
      <vt:lpstr>Arial</vt:lpstr>
      <vt:lpstr>Calibri</vt:lpstr>
      <vt:lpstr>別是巴投影母片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探出車身看路過的倒影速度灰了眼睛 你笑著說不過是場遊戲我卻早就走了心</dc:title>
  <dc:creator>Joseph Liu</dc:creator>
  <cp:lastModifiedBy>良宏 許</cp:lastModifiedBy>
  <cp:revision>2</cp:revision>
  <dcterms:created xsi:type="dcterms:W3CDTF">2023-12-09T05:46:58Z</dcterms:created>
  <dcterms:modified xsi:type="dcterms:W3CDTF">2025-03-29T06:44:41Z</dcterms:modified>
</cp:coreProperties>
</file>