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1402" r:id="rId2"/>
    <p:sldId id="1403" r:id="rId3"/>
    <p:sldId id="1404" r:id="rId4"/>
    <p:sldId id="1405" r:id="rId5"/>
    <p:sldId id="1406" r:id="rId6"/>
    <p:sldId id="1407" r:id="rId7"/>
    <p:sldId id="1409" r:id="rId8"/>
    <p:sldId id="1408" r:id="rId9"/>
  </p:sldIdLst>
  <p:sldSz cx="12192000" cy="6858000"/>
  <p:notesSz cx="6858000" cy="9144000"/>
  <p:defaultTextStyle>
    <a:defPPr>
      <a:defRPr lang="en-US"/>
    </a:defPPr>
    <a:lvl1pPr algn="l" defTabSz="81276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812760" algn="l" defTabSz="81276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625519" algn="l" defTabSz="81276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2438278" algn="l" defTabSz="81276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3251037" algn="l" defTabSz="81276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4063797" algn="l" defTabSz="1625519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4876557" algn="l" defTabSz="1625519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5689315" algn="l" defTabSz="1625519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6502075" algn="l" defTabSz="1625519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/>
    <p:restoredTop sz="92320"/>
  </p:normalViewPr>
  <p:slideViewPr>
    <p:cSldViewPr>
      <p:cViewPr varScale="1">
        <p:scale>
          <a:sx n="78" d="100"/>
          <a:sy n="78" d="100"/>
        </p:scale>
        <p:origin x="112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90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176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73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498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3" indent="0" algn="ctr">
              <a:buNone/>
              <a:defRPr sz="844"/>
            </a:lvl2pPr>
            <a:lvl3pPr marL="385744" indent="0" algn="ctr">
              <a:buNone/>
              <a:defRPr sz="760"/>
            </a:lvl3pPr>
            <a:lvl4pPr marL="578616" indent="0" algn="ctr">
              <a:buNone/>
              <a:defRPr sz="675"/>
            </a:lvl4pPr>
            <a:lvl5pPr marL="771487" indent="0" algn="ctr">
              <a:buNone/>
              <a:defRPr sz="675"/>
            </a:lvl5pPr>
            <a:lvl6pPr marL="964359" indent="0" algn="ctr">
              <a:buNone/>
              <a:defRPr sz="675"/>
            </a:lvl6pPr>
            <a:lvl7pPr marL="1157230" indent="0" algn="ctr">
              <a:buNone/>
              <a:defRPr sz="675"/>
            </a:lvl7pPr>
            <a:lvl8pPr marL="1350102" indent="0" algn="ctr">
              <a:buNone/>
              <a:defRPr sz="675"/>
            </a:lvl8pPr>
            <a:lvl9pPr marL="1542973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BEC88C-8196-4E2A-93BA-F61206E8014D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13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2B8943-96FF-4FA7-93D0-DC45BF47E232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57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7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BF40A7-AEF5-4002-8A31-61A74C6BB2D1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363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E36F31-89D7-4E68-A80D-0D302F673BC7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3282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DCD10-D9E3-4550-8E45-DADBBAE9068A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151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60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82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49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32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38C90A-AA28-4EEE-BDA5-FBFCBF746F66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2196998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B7FC77-D863-4EC4-BCDE-F33C2568DC83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68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60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44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1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48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463C3E-91F3-42AA-BF79-A35B864F974E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4061986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6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3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44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1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487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0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297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B1AED-ABCA-475B-9800-20A59A25B2D6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1477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EF7FE8-53FB-4267-9B83-0ECF122B8AD6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82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3" indent="0">
              <a:buNone/>
              <a:defRPr sz="844" b="1"/>
            </a:lvl2pPr>
            <a:lvl3pPr marL="385744" indent="0">
              <a:buNone/>
              <a:defRPr sz="760" b="1"/>
            </a:lvl3pPr>
            <a:lvl4pPr marL="578616" indent="0">
              <a:buNone/>
              <a:defRPr sz="675" b="1"/>
            </a:lvl4pPr>
            <a:lvl5pPr marL="771487" indent="0">
              <a:buNone/>
              <a:defRPr sz="675" b="1"/>
            </a:lvl5pPr>
            <a:lvl6pPr marL="964359" indent="0">
              <a:buNone/>
              <a:defRPr sz="675" b="1"/>
            </a:lvl6pPr>
            <a:lvl7pPr marL="1157230" indent="0">
              <a:buNone/>
              <a:defRPr sz="675" b="1"/>
            </a:lvl7pPr>
            <a:lvl8pPr marL="1350102" indent="0">
              <a:buNone/>
              <a:defRPr sz="675" b="1"/>
            </a:lvl8pPr>
            <a:lvl9pPr marL="1542973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3" indent="0">
              <a:buNone/>
              <a:defRPr sz="844" b="1"/>
            </a:lvl2pPr>
            <a:lvl3pPr marL="385744" indent="0">
              <a:buNone/>
              <a:defRPr sz="760" b="1"/>
            </a:lvl3pPr>
            <a:lvl4pPr marL="578616" indent="0">
              <a:buNone/>
              <a:defRPr sz="675" b="1"/>
            </a:lvl4pPr>
            <a:lvl5pPr marL="771487" indent="0">
              <a:buNone/>
              <a:defRPr sz="675" b="1"/>
            </a:lvl5pPr>
            <a:lvl6pPr marL="964359" indent="0">
              <a:buNone/>
              <a:defRPr sz="675" b="1"/>
            </a:lvl6pPr>
            <a:lvl7pPr marL="1157230" indent="0">
              <a:buNone/>
              <a:defRPr sz="675" b="1"/>
            </a:lvl7pPr>
            <a:lvl8pPr marL="1350102" indent="0">
              <a:buNone/>
              <a:defRPr sz="675" b="1"/>
            </a:lvl8pPr>
            <a:lvl9pPr marL="1542973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6B0805-BC34-4D76-ABB0-D6FFCBC65628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73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FABBA4-142E-4BD2-B212-1924D2A3935B}" type="datetime1">
              <a:rPr lang="zh-TW" altLang="en-US" smtClean="0"/>
              <a:t>2025/3/29</a:t>
            </a:fld>
            <a:endParaRPr lang="zh-TW" alt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243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59BF5B-A515-401F-9EAD-F7C09A2D1F9D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73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4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3" indent="0">
              <a:buNone/>
              <a:defRPr sz="591"/>
            </a:lvl2pPr>
            <a:lvl3pPr marL="385744" indent="0">
              <a:buNone/>
              <a:defRPr sz="507"/>
            </a:lvl3pPr>
            <a:lvl4pPr marL="578616" indent="0">
              <a:buNone/>
              <a:defRPr sz="421"/>
            </a:lvl4pPr>
            <a:lvl5pPr marL="771487" indent="0">
              <a:buNone/>
              <a:defRPr sz="421"/>
            </a:lvl5pPr>
            <a:lvl6pPr marL="964359" indent="0">
              <a:buNone/>
              <a:defRPr sz="421"/>
            </a:lvl6pPr>
            <a:lvl7pPr marL="1157230" indent="0">
              <a:buNone/>
              <a:defRPr sz="421"/>
            </a:lvl7pPr>
            <a:lvl8pPr marL="1350102" indent="0">
              <a:buNone/>
              <a:defRPr sz="421"/>
            </a:lvl8pPr>
            <a:lvl9pPr marL="1542973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FACB74-19C2-405A-B9EE-E8AFEF6E17BF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55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4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3" indent="0">
              <a:buNone/>
              <a:defRPr sz="1181"/>
            </a:lvl2pPr>
            <a:lvl3pPr marL="385744" indent="0">
              <a:buNone/>
              <a:defRPr sz="1013"/>
            </a:lvl3pPr>
            <a:lvl4pPr marL="578616" indent="0">
              <a:buNone/>
              <a:defRPr sz="844"/>
            </a:lvl4pPr>
            <a:lvl5pPr marL="771487" indent="0">
              <a:buNone/>
              <a:defRPr sz="844"/>
            </a:lvl5pPr>
            <a:lvl6pPr marL="964359" indent="0">
              <a:buNone/>
              <a:defRPr sz="844"/>
            </a:lvl6pPr>
            <a:lvl7pPr marL="1157230" indent="0">
              <a:buNone/>
              <a:defRPr sz="844"/>
            </a:lvl7pPr>
            <a:lvl8pPr marL="1350102" indent="0">
              <a:buNone/>
              <a:defRPr sz="844"/>
            </a:lvl8pPr>
            <a:lvl9pPr marL="1542973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3" indent="0">
              <a:buNone/>
              <a:defRPr sz="591"/>
            </a:lvl2pPr>
            <a:lvl3pPr marL="385744" indent="0">
              <a:buNone/>
              <a:defRPr sz="507"/>
            </a:lvl3pPr>
            <a:lvl4pPr marL="578616" indent="0">
              <a:buNone/>
              <a:defRPr sz="421"/>
            </a:lvl4pPr>
            <a:lvl5pPr marL="771487" indent="0">
              <a:buNone/>
              <a:defRPr sz="421"/>
            </a:lvl5pPr>
            <a:lvl6pPr marL="964359" indent="0">
              <a:buNone/>
              <a:defRPr sz="421"/>
            </a:lvl6pPr>
            <a:lvl7pPr marL="1157230" indent="0">
              <a:buNone/>
              <a:defRPr sz="421"/>
            </a:lvl7pPr>
            <a:lvl8pPr marL="1350102" indent="0">
              <a:buNone/>
              <a:defRPr sz="421"/>
            </a:lvl8pPr>
            <a:lvl9pPr marL="1542973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3A525F-F7DE-4046-8A70-0B3F4153C261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9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DF53538D-5389-4338-80ED-ACE92E27BF5E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8007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78"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54"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32"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09" algn="l" defTabSz="385744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6" indent="-95246" algn="l" defTabSz="385744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1" indent="-95246" algn="l" defTabSz="385744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0989" indent="-95246" algn="l" defTabSz="385744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54" indent="-95246" algn="l" defTabSz="385744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32" indent="-95246" algn="l" defTabSz="385744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793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67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39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10" indent="-96436" algn="l" defTabSz="38574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3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44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16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487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59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30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02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2973" algn="l" defTabSz="385744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16B695-811D-EC36-0BA5-F358E06EF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060"/>
            <a:ext cx="12192000" cy="4351339"/>
          </a:xfrm>
        </p:spPr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祢的手輕拉著我 祢的話輕聲對我說</a:t>
            </a:r>
            <a:br>
              <a:rPr lang="zh-TW" altLang="en-US" dirty="0"/>
            </a:br>
            <a:r>
              <a:rPr lang="zh-TW" altLang="en-US" dirty="0"/>
              <a:t>我的愛 快來跟從我</a:t>
            </a:r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DFD8C5A6-0C33-37F7-1AD5-87FC50073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227173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2BA0F2F-752C-82C2-6B88-36FFFF84C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祢將生命氣息 吹進我這疲憊生命裡</a:t>
            </a:r>
            <a:br>
              <a:rPr lang="zh-TW" altLang="en-US" dirty="0"/>
            </a:br>
            <a:r>
              <a:rPr lang="zh-TW" altLang="en-US" dirty="0"/>
              <a:t>燃起盼望 照亮心房 聖靈風吹起 叫我得更新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4456E1F-F338-1F23-B93B-2E54954643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96654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44B6C1C-B97F-2997-C76F-A5E7B9ED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※1.</a:t>
            </a:r>
            <a:r>
              <a:rPr lang="zh-TW" altLang="en-US" dirty="0"/>
              <a:t>求主聖靈降臨 降下祢火焰與能力</a:t>
            </a:r>
            <a:endParaRPr lang="en-US" altLang="zh-TW" dirty="0"/>
          </a:p>
          <a:p>
            <a:r>
              <a:rPr lang="zh-TW" altLang="en-US" dirty="0"/>
              <a:t>求祢重新點燃 對祢火熱的心  聖靈降臨 居住我心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DD56F23-1318-9E6B-6F1E-69B6816D9D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678.</a:t>
            </a:r>
            <a:r>
              <a:rPr lang="zh-TW" altLang="en-US" dirty="0"/>
              <a:t>聖靈降臨</a:t>
            </a:r>
            <a:r>
              <a:rPr lang="en-US" altLang="zh-TW" dirty="0"/>
              <a:t>-</a:t>
            </a:r>
            <a:r>
              <a:rPr lang="zh-TW" altLang="en-US" dirty="0"/>
              <a:t>城市豐收教會 </a:t>
            </a:r>
            <a:r>
              <a:rPr lang="en-US" altLang="zh-TW" dirty="0"/>
              <a:t>A</a:t>
            </a:r>
            <a:r>
              <a:rPr lang="zh-TW" altLang="en-US" dirty="0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3626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6F32A0D1-A777-ED03-365F-4CF9522F3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2.</a:t>
            </a:r>
            <a:r>
              <a:rPr lang="zh-TW" altLang="en-US" dirty="0"/>
              <a:t>主祢大能雙手 膏抹我全人全心</a:t>
            </a:r>
            <a:br>
              <a:rPr lang="zh-TW" altLang="en-US" dirty="0"/>
            </a:br>
            <a:r>
              <a:rPr lang="zh-TW" altLang="en-US" dirty="0"/>
              <a:t>主祢話語 帶來生命 聖靈風吹起 叫我得更新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50573A-C217-E809-742A-BB2412D20E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299377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378AEAA-B9F3-1EBC-28A0-77DD410EF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※1.</a:t>
            </a:r>
            <a:r>
              <a:rPr lang="zh-TW" altLang="en-US" dirty="0"/>
              <a:t>求主聖靈降臨 降下祢火焰與能力</a:t>
            </a:r>
            <a:br>
              <a:rPr lang="zh-TW" altLang="en-US" dirty="0"/>
            </a:br>
            <a:r>
              <a:rPr lang="zh-TW" altLang="en-US" dirty="0"/>
              <a:t>求祢重新點燃 對祢火熱的心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8E067C1-EDBF-E1FA-97AC-4A21122F5B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2448264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3A2C5CB-3356-B77E-B4E1-E633B3B5B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※2.</a:t>
            </a:r>
            <a:r>
              <a:rPr lang="zh-TW" altLang="en-US" dirty="0"/>
              <a:t>求主聖靈降臨 活水江河湧進我心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A340A84-4A8A-92E8-DABF-3C652F825F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 dirty="0"/>
              <a:t>678.</a:t>
            </a:r>
            <a:r>
              <a:rPr lang="zh-TW" altLang="en-US" dirty="0"/>
              <a:t>聖靈降臨</a:t>
            </a:r>
            <a:r>
              <a:rPr lang="en-US" altLang="zh-TW" dirty="0"/>
              <a:t>-</a:t>
            </a:r>
            <a:r>
              <a:rPr lang="zh-TW" altLang="en-US" dirty="0"/>
              <a:t>城市豐收教會 </a:t>
            </a:r>
            <a:r>
              <a:rPr lang="en-US" altLang="zh-TW" dirty="0"/>
              <a:t>A</a:t>
            </a:r>
            <a:r>
              <a:rPr lang="zh-TW" altLang="en-US" dirty="0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91532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B102C4-D6B8-FC0F-1911-D7EBF027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枯乾心靈再次恢復生命 聖靈降臨 居住我心</a:t>
            </a:r>
            <a:endParaRPr lang="en-US" altLang="zh-TW" dirty="0"/>
          </a:p>
          <a:p>
            <a:r>
              <a:rPr lang="zh-TW" altLang="en-US" dirty="0"/>
              <a:t>聖靈降臨 居住我心我心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40808FA-D936-ECEC-6469-EAF6CA4084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194138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3D90B31D-6B6A-FFB0-4F2F-7E44A7424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§</a:t>
            </a:r>
            <a:r>
              <a:rPr lang="zh-TW" altLang="en-US" dirty="0"/>
              <a:t>主聖靈 來運行 賜下祢生命氣息</a:t>
            </a:r>
            <a:br>
              <a:rPr lang="zh-TW" altLang="en-US" dirty="0"/>
            </a:br>
            <a:r>
              <a:rPr lang="zh-TW" altLang="en-US" dirty="0"/>
              <a:t>主聖靈 降下能力 來充滿全地</a:t>
            </a:r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36A02AD-528C-8E20-2035-9A076568386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678.</a:t>
            </a:r>
            <a:r>
              <a:rPr lang="zh-TW" altLang="en-US"/>
              <a:t>聖靈降臨</a:t>
            </a:r>
            <a:r>
              <a:rPr lang="en-US" altLang="zh-TW"/>
              <a:t>-</a:t>
            </a:r>
            <a:r>
              <a:rPr lang="zh-TW" altLang="en-US"/>
              <a:t>城市豐收教會 </a:t>
            </a:r>
            <a:r>
              <a:rPr lang="en-US" altLang="zh-TW"/>
              <a:t>A</a:t>
            </a:r>
            <a:r>
              <a:rPr lang="zh-TW" altLang="en-US"/>
              <a:t>調 </a:t>
            </a:r>
          </a:p>
        </p:txBody>
      </p:sp>
    </p:spTree>
    <p:extLst>
      <p:ext uri="{BB962C8B-B14F-4D97-AF65-F5344CB8AC3E}">
        <p14:creationId xmlns:p14="http://schemas.microsoft.com/office/powerpoint/2010/main" val="2820938033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508</TotalTime>
  <Words>256</Words>
  <Application>Microsoft Office PowerPoint</Application>
  <PresentationFormat>寬螢幕</PresentationFormat>
  <Paragraphs>22</Paragraphs>
  <Slides>8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良宏 許</cp:lastModifiedBy>
  <cp:revision>265</cp:revision>
  <dcterms:created xsi:type="dcterms:W3CDTF">2020-03-03T07:14:47Z</dcterms:created>
  <dcterms:modified xsi:type="dcterms:W3CDTF">2025-03-29T05:49:18Z</dcterms:modified>
</cp:coreProperties>
</file>