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5" r:id="rId2"/>
    <p:sldId id="296" r:id="rId3"/>
    <p:sldId id="297" r:id="rId4"/>
    <p:sldId id="300" r:id="rId5"/>
    <p:sldId id="301" r:id="rId6"/>
    <p:sldId id="302" r:id="rId7"/>
    <p:sldId id="298" r:id="rId8"/>
    <p:sldId id="299" r:id="rId9"/>
    <p:sldId id="303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en-US" sz="4000" dirty="0"/>
              <a:t>舉目觀看 莊稼已經發白</a:t>
            </a:r>
            <a:br>
              <a:rPr lang="zh-TW" altLang="en-US" sz="4000" dirty="0"/>
            </a:br>
            <a:r>
              <a:rPr lang="zh-TW" altLang="en-US" sz="4000" dirty="0"/>
              <a:t>我看見全地渴望祢到來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702.</a:t>
            </a:r>
            <a:r>
              <a:rPr lang="zh-TW" altLang="en-US" sz="1400" b="1" dirty="0">
                <a:latin typeface="+mj-ea"/>
                <a:ea typeface="+mj-ea"/>
              </a:rPr>
              <a:t>天使高唱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城市豐收教會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588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基督的愛 無人能夠替代</a:t>
            </a:r>
            <a:br>
              <a:rPr lang="zh-TW" altLang="en-US" sz="4000" dirty="0"/>
            </a:br>
            <a:r>
              <a:rPr lang="zh-TW" altLang="en-US" sz="4000" dirty="0"/>
              <a:t>為主帶來豐收就是現在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702.</a:t>
            </a:r>
            <a:r>
              <a:rPr lang="zh-TW" altLang="en-US" sz="1400" b="1" dirty="0">
                <a:latin typeface="+mj-ea"/>
                <a:ea typeface="+mj-ea"/>
              </a:rPr>
              <a:t>天使高唱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城市豐收教會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929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萬民來到祢面前</a:t>
            </a:r>
            <a:br>
              <a:rPr lang="zh-TW" altLang="en-US" sz="4000" dirty="0"/>
            </a:br>
            <a:r>
              <a:rPr lang="zh-TW" altLang="en-US" sz="4000" dirty="0"/>
              <a:t>訴說祢奇妙作為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702.</a:t>
            </a:r>
            <a:r>
              <a:rPr lang="zh-TW" altLang="en-US" sz="1400" b="1" dirty="0">
                <a:latin typeface="+mj-ea"/>
                <a:ea typeface="+mj-ea"/>
              </a:rPr>
              <a:t>天使高唱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城市豐收教會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929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en-US" sz="4000" dirty="0"/>
              <a:t>全地光明 因祢點亮生命</a:t>
            </a:r>
            <a:br>
              <a:rPr lang="zh-TW" altLang="en-US" sz="4000" dirty="0"/>
            </a:br>
            <a:r>
              <a:rPr lang="zh-TW" altLang="en-US" sz="4000" dirty="0"/>
              <a:t>黑暗消失全因為祢的愛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702.</a:t>
            </a:r>
            <a:r>
              <a:rPr lang="zh-TW" altLang="en-US" sz="1400" b="1" dirty="0">
                <a:latin typeface="+mj-ea"/>
                <a:ea typeface="+mj-ea"/>
              </a:rPr>
              <a:t>天使高唱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城市豐收教會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929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祢捨生命改變每個世代</a:t>
            </a:r>
            <a:br>
              <a:rPr lang="zh-TW" altLang="en-US" sz="4000" dirty="0"/>
            </a:br>
            <a:r>
              <a:rPr lang="zh-TW" altLang="en-US" sz="4000" dirty="0"/>
              <a:t>我們願放下一切跟隨祢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702.</a:t>
            </a:r>
            <a:r>
              <a:rPr lang="zh-TW" altLang="en-US" sz="1400" b="1" dirty="0">
                <a:latin typeface="+mj-ea"/>
                <a:ea typeface="+mj-ea"/>
              </a:rPr>
              <a:t>天使高唱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城市豐收教會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878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萬民來到祢面前</a:t>
            </a:r>
            <a:br>
              <a:rPr lang="zh-TW" altLang="en-US" sz="4000" dirty="0"/>
            </a:br>
            <a:r>
              <a:rPr lang="zh-TW" altLang="en-US" sz="4000" dirty="0"/>
              <a:t>訴說祢奇妙作為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702.</a:t>
            </a:r>
            <a:r>
              <a:rPr lang="zh-TW" altLang="en-US" sz="1400" b="1" dirty="0">
                <a:latin typeface="+mj-ea"/>
                <a:ea typeface="+mj-ea"/>
              </a:rPr>
              <a:t>天使高唱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城市豐收教會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878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en-US" sz="4000" dirty="0"/>
              <a:t>天使在高聲歌唱</a:t>
            </a:r>
            <a:br>
              <a:rPr lang="zh-TW" altLang="en-US" sz="4000" dirty="0"/>
            </a:br>
            <a:r>
              <a:rPr lang="zh-TW" altLang="en-US" sz="4000" dirty="0"/>
              <a:t>我聽見天使 高聲齊來頌揚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702.</a:t>
            </a:r>
            <a:r>
              <a:rPr lang="zh-TW" altLang="en-US" sz="1400" b="1" dirty="0">
                <a:latin typeface="+mj-ea"/>
                <a:ea typeface="+mj-ea"/>
              </a:rPr>
              <a:t>天使高唱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城市豐收教會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929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眾城門已經開放 來迎接萬王之王</a:t>
            </a:r>
            <a:br>
              <a:rPr lang="zh-TW" altLang="en-US" sz="4000" dirty="0"/>
            </a:br>
            <a:r>
              <a:rPr lang="zh-TW" altLang="en-US" sz="4000" dirty="0"/>
              <a:t>天使在高聲歌唱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702.</a:t>
            </a:r>
            <a:r>
              <a:rPr lang="zh-TW" altLang="en-US" sz="1400" b="1" dirty="0">
                <a:latin typeface="+mj-ea"/>
                <a:ea typeface="+mj-ea"/>
              </a:rPr>
              <a:t>天使高唱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城市豐收教會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929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永在的君王 祢滿有能力</a:t>
            </a:r>
            <a:br>
              <a:rPr lang="zh-TW" altLang="en-US" sz="4000" dirty="0"/>
            </a:br>
            <a:r>
              <a:rPr lang="zh-TW" altLang="en-US" sz="4000" dirty="0"/>
              <a:t>榮耀尊貴全歸與祢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702.</a:t>
            </a:r>
            <a:r>
              <a:rPr lang="zh-TW" altLang="en-US" sz="1400" b="1" dirty="0">
                <a:latin typeface="+mj-ea"/>
                <a:ea typeface="+mj-ea"/>
              </a:rPr>
              <a:t>天使高唱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城市豐收教會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878495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51</TotalTime>
  <Words>210</Words>
  <Application>Microsoft Office PowerPoint</Application>
  <PresentationFormat>如螢幕大小 (16:9)</PresentationFormat>
  <Paragraphs>18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Calibri</vt:lpstr>
      <vt:lpstr>Times New Roman</vt:lpstr>
      <vt:lpstr>敬拜</vt:lpstr>
      <vt:lpstr>1.舉目觀看 莊稼已經發白 我看見全地渴望祢到來</vt:lpstr>
      <vt:lpstr>基督的愛 無人能夠替代 為主帶來豐收就是現在</vt:lpstr>
      <vt:lpstr>萬民來到祢面前 訴說祢奇妙作為</vt:lpstr>
      <vt:lpstr>2.全地光明 因祢點亮生命 黑暗消失全因為祢的愛</vt:lpstr>
      <vt:lpstr>祢捨生命改變每個世代 我們願放下一切跟隨祢</vt:lpstr>
      <vt:lpstr>萬民來到祢面前 訴說祢奇妙作為</vt:lpstr>
      <vt:lpstr>※天使在高聲歌唱 我聽見天使 高聲齊來頌揚</vt:lpstr>
      <vt:lpstr>眾城門已經開放 來迎接萬王之王 天使在高聲歌唱</vt:lpstr>
      <vt:lpstr>§ 永在的君王 祢滿有能力 榮耀尊貴全歸與祢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17</cp:revision>
  <dcterms:created xsi:type="dcterms:W3CDTF">2020-03-03T07:14:47Z</dcterms:created>
  <dcterms:modified xsi:type="dcterms:W3CDTF">2021-09-01T03:53:47Z</dcterms:modified>
</cp:coreProperties>
</file>