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87" r:id="rId2"/>
    <p:sldId id="288" r:id="rId3"/>
    <p:sldId id="289" r:id="rId4"/>
    <p:sldId id="290" r:id="rId5"/>
    <p:sldId id="291" r:id="rId6"/>
    <p:sldId id="293" r:id="rId7"/>
    <p:sldId id="292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我們是光明之子</a:t>
            </a:r>
            <a:br>
              <a:rPr lang="zh-TW" altLang="en-US" sz="4000" dirty="0"/>
            </a:br>
            <a:r>
              <a:rPr lang="zh-TW" altLang="en-US" sz="4000" dirty="0"/>
              <a:t>聖靈在我們的心間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12254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撒下喜樂的種子 讓我一天又一天</a:t>
            </a:r>
            <a:br>
              <a:rPr lang="zh-TW" altLang="en-US" sz="4000" dirty="0"/>
            </a:br>
            <a:r>
              <a:rPr lang="zh-TW" altLang="en-US" sz="4000" dirty="0"/>
              <a:t>享受天父所賜的恩典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721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我們是光明之子</a:t>
            </a:r>
            <a:br>
              <a:rPr lang="zh-TW" altLang="en-US" sz="4000" dirty="0"/>
            </a:br>
            <a:r>
              <a:rPr lang="zh-TW" altLang="en-US" sz="4000" dirty="0"/>
              <a:t>聖靈在我們的心間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7217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撒下信心的種子 讓我一遍又一遍</a:t>
            </a:r>
            <a:br>
              <a:rPr lang="zh-TW" altLang="en-US" sz="4000" dirty="0"/>
            </a:br>
            <a:r>
              <a:rPr lang="zh-TW" altLang="en-US" sz="4000" dirty="0"/>
              <a:t>衝破黑暗的種種考驗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721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en-US" sz="4000" dirty="0"/>
              <a:t>陽光為我們綻放笑臉</a:t>
            </a:r>
            <a:br>
              <a:rPr lang="zh-TW" altLang="en-US" sz="4000" dirty="0"/>
            </a:br>
            <a:r>
              <a:rPr lang="zh-TW" altLang="en-US" sz="4000" dirty="0"/>
              <a:t>黑暗已經離我們好遠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72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笑聲與歌聲響徹天邊</a:t>
            </a:r>
            <a:br>
              <a:rPr lang="en-US" altLang="zh-TW" sz="4000" dirty="0"/>
            </a:br>
            <a:r>
              <a:rPr lang="zh-TW" altLang="en-US" sz="4000"/>
              <a:t>讓我們向整個世界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61546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4000" dirty="0"/>
              <a:t>讓我們向整個世界</a:t>
            </a:r>
            <a:br>
              <a:rPr lang="zh-TW" altLang="en-US" sz="4000" dirty="0"/>
            </a:br>
            <a:r>
              <a:rPr lang="zh-TW" altLang="en-US" sz="4000" dirty="0"/>
              <a:t>宣告我們是：「光明之子！」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704.</a:t>
            </a:r>
            <a:r>
              <a:rPr lang="zh-TW" altLang="en-US" sz="1400" b="1" dirty="0">
                <a:latin typeface="+mj-ea"/>
                <a:ea typeface="+mj-ea"/>
              </a:rPr>
              <a:t>我們是光明之子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00721761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45</TotalTime>
  <Words>191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我們是光明之子 聖靈在我們的心間</vt:lpstr>
      <vt:lpstr>撒下喜樂的種子 讓我一天又一天 享受天父所賜的恩典</vt:lpstr>
      <vt:lpstr>我們是光明之子 聖靈在我們的心間</vt:lpstr>
      <vt:lpstr>撒下信心的種子 讓我一遍又一遍 衝破黑暗的種種考驗</vt:lpstr>
      <vt:lpstr>※陽光為我們綻放笑臉 黑暗已經離我們好遠</vt:lpstr>
      <vt:lpstr>笑聲與歌聲響徹天邊 讓我們向整個世界</vt:lpstr>
      <vt:lpstr>讓我們向整個世界 宣告我們是：「光明之子！」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</cp:revision>
  <dcterms:created xsi:type="dcterms:W3CDTF">2020-03-03T07:14:47Z</dcterms:created>
  <dcterms:modified xsi:type="dcterms:W3CDTF">2021-09-01T03:54:30Z</dcterms:modified>
</cp:coreProperties>
</file>