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0" r:id="rId2"/>
    <p:sldId id="281" r:id="rId3"/>
    <p:sldId id="282" r:id="rId4"/>
    <p:sldId id="283" r:id="rId5"/>
    <p:sldId id="284" r:id="rId6"/>
    <p:sldId id="287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看哪猶大獅子已得勝</a:t>
            </a:r>
            <a:br>
              <a:rPr lang="zh-TW" altLang="en-US" sz="4000" dirty="0"/>
            </a:br>
            <a:r>
              <a:rPr lang="zh-TW" altLang="en-US" sz="4000" dirty="0"/>
              <a:t>眾聖徒預備朝見祂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705.</a:t>
            </a:r>
            <a:r>
              <a:rPr lang="zh-TW" altLang="en-US" sz="1400" b="1" dirty="0">
                <a:latin typeface="+mj-ea"/>
                <a:ea typeface="+mj-ea"/>
              </a:rPr>
              <a:t>這世代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4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少年人看異象 老年人要作異夢</a:t>
            </a:r>
            <a:br>
              <a:rPr lang="zh-TW" altLang="en-US" sz="4000" dirty="0"/>
            </a:br>
            <a:r>
              <a:rPr lang="zh-TW" altLang="en-US" sz="4000" dirty="0"/>
              <a:t>因為神的復興將來到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705.</a:t>
            </a:r>
            <a:r>
              <a:rPr lang="zh-TW" altLang="en-US" sz="1400" b="1" dirty="0">
                <a:latin typeface="+mj-ea"/>
                <a:ea typeface="+mj-ea"/>
              </a:rPr>
              <a:t>這世代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25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聽到錫安的號角響起 萬國萬民都要顫抖</a:t>
            </a:r>
            <a:br>
              <a:rPr lang="zh-TW" altLang="en-US" sz="4000" dirty="0"/>
            </a:br>
            <a:r>
              <a:rPr lang="zh-TW" altLang="en-US" sz="4000" dirty="0"/>
              <a:t>耶和華日子將到 光明將除去黑暗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705.</a:t>
            </a:r>
            <a:r>
              <a:rPr lang="zh-TW" altLang="en-US" sz="1400" b="1" dirty="0">
                <a:latin typeface="+mj-ea"/>
                <a:ea typeface="+mj-ea"/>
              </a:rPr>
              <a:t>這世代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25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因為神的復興將來到</a:t>
            </a:r>
            <a:br>
              <a:rPr lang="zh-TW" altLang="en-US" sz="4000" dirty="0"/>
            </a:br>
            <a:r>
              <a:rPr lang="zh-TW" altLang="en-US" sz="4000" dirty="0"/>
              <a:t>我們要看到神的榮耀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705.</a:t>
            </a:r>
            <a:r>
              <a:rPr lang="zh-TW" altLang="en-US" sz="1400" b="1" dirty="0">
                <a:latin typeface="+mj-ea"/>
                <a:ea typeface="+mj-ea"/>
              </a:rPr>
              <a:t>這世代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25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en-US" sz="4000" dirty="0"/>
              <a:t>這世代 我們用敬拜爭戰</a:t>
            </a:r>
            <a:br>
              <a:rPr lang="zh-TW" altLang="en-US" sz="4000" dirty="0"/>
            </a:br>
            <a:r>
              <a:rPr lang="zh-TW" altLang="en-US" sz="4000" dirty="0"/>
              <a:t>我們用禱告改變世界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705.</a:t>
            </a:r>
            <a:r>
              <a:rPr lang="zh-TW" altLang="en-US" sz="1400" b="1" dirty="0">
                <a:latin typeface="+mj-ea"/>
                <a:ea typeface="+mj-ea"/>
              </a:rPr>
              <a:t>這世代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9925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這世代 聖靈要更新澆灌我們</a:t>
            </a:r>
            <a:br>
              <a:rPr lang="zh-TW" altLang="en-US" sz="4000" dirty="0"/>
            </a:br>
            <a:r>
              <a:rPr lang="zh-TW" altLang="en-US" sz="4000" dirty="0"/>
              <a:t>這世代是耶穌世代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705.</a:t>
            </a:r>
            <a:r>
              <a:rPr lang="zh-TW" altLang="en-US" sz="1400" b="1" dirty="0">
                <a:latin typeface="+mj-ea"/>
                <a:ea typeface="+mj-ea"/>
              </a:rPr>
              <a:t>這世代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225405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</TotalTime>
  <Words>150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看哪猶大獅子已得勝 眾聖徒預備朝見祂</vt:lpstr>
      <vt:lpstr>少年人看異象 老年人要作異夢 因為神的復興將來到</vt:lpstr>
      <vt:lpstr>聽到錫安的號角響起 萬國萬民都要顫抖 耶和華日子將到 光明將除去黑暗</vt:lpstr>
      <vt:lpstr>因為神的復興將來到 我們要看到神的榮耀</vt:lpstr>
      <vt:lpstr>※這世代 我們用敬拜爭戰 我們用禱告改變世界</vt:lpstr>
      <vt:lpstr>這世代 聖靈要更新澆灌我們 這世代是耶穌世代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</cp:revision>
  <dcterms:created xsi:type="dcterms:W3CDTF">2020-03-03T07:14:47Z</dcterms:created>
  <dcterms:modified xsi:type="dcterms:W3CDTF">2021-09-01T03:54:48Z</dcterms:modified>
</cp:coreProperties>
</file>