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2" r:id="rId3"/>
    <p:sldId id="273" r:id="rId4"/>
    <p:sldId id="277" r:id="rId5"/>
    <p:sldId id="276" r:id="rId6"/>
    <p:sldId id="278" r:id="rId7"/>
    <p:sldId id="274" r:id="rId8"/>
    <p:sldId id="275" r:id="rId9"/>
    <p:sldId id="279" r:id="rId10"/>
    <p:sldId id="280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en-US" sz="4000" dirty="0"/>
              <a:t>曾經一刻漆黑裡幻想</a:t>
            </a:r>
            <a:br>
              <a:rPr lang="zh-TW" altLang="en-US" sz="4000" dirty="0"/>
            </a:br>
            <a:r>
              <a:rPr lang="zh-TW" altLang="en-US" sz="4000" dirty="0"/>
              <a:t>沒有信仰可會是哪模樣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37315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今天我可如鷹般 振飛赤空裡傲翔</a:t>
            </a:r>
            <a:br>
              <a:rPr lang="zh-TW" altLang="en-US" sz="4000" dirty="0"/>
            </a:br>
            <a:r>
              <a:rPr lang="zh-TW" altLang="en-US" sz="4000" dirty="0"/>
              <a:t>更新茁壯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43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俗世間飄流 凡塵內遊暢</a:t>
            </a:r>
            <a:br>
              <a:rPr lang="zh-TW" altLang="en-US" sz="4000" dirty="0"/>
            </a:br>
            <a:r>
              <a:rPr lang="zh-TW" altLang="en-US" sz="4000" dirty="0"/>
              <a:t>可會為我加添氣氛驅走哀傷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821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曾經一刻於街角又想</a:t>
            </a:r>
            <a:br>
              <a:rPr lang="zh-TW" altLang="en-US" sz="4000" dirty="0"/>
            </a:br>
            <a:r>
              <a:rPr lang="zh-TW" altLang="en-US" sz="4000" dirty="0"/>
              <a:t>沒有信仰可會路更漫長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821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靜看街中 人群前路迷茫</a:t>
            </a:r>
            <a:br>
              <a:rPr lang="zh-TW" altLang="en-US" sz="4000" dirty="0"/>
            </a:br>
            <a:r>
              <a:rPr lang="zh-TW" altLang="en-US" sz="4000" dirty="0"/>
              <a:t>心裡頓覺 窄路才是真正方向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315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en-US" sz="4000" dirty="0"/>
              <a:t>如今一刻不需再幻想</a:t>
            </a:r>
            <a:br>
              <a:rPr lang="zh-TW" altLang="en-US" sz="4000" dirty="0"/>
            </a:br>
            <a:r>
              <a:rPr lang="zh-TW" altLang="en-US" sz="4000" dirty="0"/>
              <a:t>和你拼搏不怕路遠夜長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82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話語中釋破 愚昧虛茫</a:t>
            </a:r>
            <a:br>
              <a:rPr lang="zh-TW" altLang="en-US" sz="4000" dirty="0"/>
            </a:br>
            <a:r>
              <a:rPr lang="zh-TW" altLang="en-US" sz="4000" dirty="0"/>
              <a:t>得你導向 價值重現 罪裡得釋放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439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en-US" sz="4000" dirty="0"/>
              <a:t>曾經在俗世中打轉未見曙光</a:t>
            </a:r>
            <a:br>
              <a:rPr lang="zh-TW" altLang="en-US" sz="4000" dirty="0"/>
            </a:br>
            <a:r>
              <a:rPr lang="zh-TW" altLang="en-US" sz="4000" dirty="0"/>
              <a:t>耶穌原是每刻在旁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821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讓我注目真理共慈愛</a:t>
            </a:r>
            <a:br>
              <a:rPr lang="zh-TW" altLang="en-US" sz="4000" dirty="0"/>
            </a:br>
            <a:r>
              <a:rPr lang="zh-TW" altLang="en-US" sz="4000" dirty="0"/>
              <a:t>未怕艱辛共你牽手再創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7821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神定會為我開路 堅穩信心盼望</a:t>
            </a:r>
            <a:br>
              <a:rPr lang="zh-TW" altLang="en-US" sz="4000" dirty="0"/>
            </a:br>
            <a:r>
              <a:rPr lang="zh-TW" altLang="en-US" sz="4000" dirty="0"/>
              <a:t>尤像以諾與主同行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706.</a:t>
            </a:r>
            <a:r>
              <a:rPr lang="zh-TW" altLang="en-US" sz="1400" b="1" dirty="0">
                <a:latin typeface="+mj-ea"/>
                <a:ea typeface="+mj-ea"/>
              </a:rPr>
              <a:t>曾經一刻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北美基督徒創作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439125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39</TotalTime>
  <Words>268</Words>
  <Application>Microsoft Office PowerPoint</Application>
  <PresentationFormat>如螢幕大小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Times New Roman</vt:lpstr>
      <vt:lpstr>敬拜</vt:lpstr>
      <vt:lpstr>1.曾經一刻漆黑裡幻想 沒有信仰可會是哪模樣</vt:lpstr>
      <vt:lpstr>俗世間飄流 凡塵內遊暢 可會為我加添氣氛驅走哀傷</vt:lpstr>
      <vt:lpstr>曾經一刻於街角又想 沒有信仰可會路更漫長</vt:lpstr>
      <vt:lpstr>靜看街中 人群前路迷茫 心裡頓覺 窄路才是真正方向</vt:lpstr>
      <vt:lpstr>2.如今一刻不需再幻想 和你拼搏不怕路遠夜長</vt:lpstr>
      <vt:lpstr>話語中釋破 愚昧虛茫 得你導向 價值重現 罪裡得釋放</vt:lpstr>
      <vt:lpstr>※曾經在俗世中打轉未見曙光 耶穌原是每刻在旁</vt:lpstr>
      <vt:lpstr>讓我注目真理共慈愛 未怕艱辛共你牽手再創</vt:lpstr>
      <vt:lpstr>§ 神定會為我開路 堅穩信心盼望 尤像以諾與主同行</vt:lpstr>
      <vt:lpstr>今天我可如鷹般 振飛赤空裡傲翔 更新茁壯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13</cp:revision>
  <dcterms:created xsi:type="dcterms:W3CDTF">2020-03-03T07:14:47Z</dcterms:created>
  <dcterms:modified xsi:type="dcterms:W3CDTF">2021-09-01T03:57:22Z</dcterms:modified>
</cp:coreProperties>
</file>